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9"/>
  </p:notesMasterIdLst>
  <p:sldIdLst>
    <p:sldId id="275" r:id="rId5"/>
    <p:sldId id="276" r:id="rId6"/>
    <p:sldId id="285" r:id="rId7"/>
    <p:sldId id="286" r:id="rId8"/>
    <p:sldId id="287" r:id="rId9"/>
    <p:sldId id="293" r:id="rId10"/>
    <p:sldId id="294" r:id="rId11"/>
    <p:sldId id="295" r:id="rId12"/>
    <p:sldId id="292" r:id="rId13"/>
    <p:sldId id="296" r:id="rId14"/>
    <p:sldId id="284" r:id="rId15"/>
    <p:sldId id="288" r:id="rId16"/>
    <p:sldId id="289" r:id="rId17"/>
    <p:sldId id="290" r:id="rId18"/>
    <p:sldId id="297" r:id="rId19"/>
    <p:sldId id="298" r:id="rId20"/>
    <p:sldId id="299" r:id="rId21"/>
    <p:sldId id="278" r:id="rId22"/>
    <p:sldId id="277" r:id="rId23"/>
    <p:sldId id="279" r:id="rId24"/>
    <p:sldId id="282" r:id="rId25"/>
    <p:sldId id="283" r:id="rId26"/>
    <p:sldId id="281" r:id="rId27"/>
    <p:sldId id="28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99700"/>
    <a:srgbClr val="0F2D52"/>
    <a:srgbClr val="8797AA"/>
    <a:srgbClr val="88F388"/>
    <a:srgbClr val="FFB366"/>
    <a:srgbClr val="102F55"/>
    <a:srgbClr val="3B5472"/>
    <a:srgbClr val="FF00FF"/>
    <a:srgbClr val="199755"/>
    <a:srgbClr val="D0A6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9D1FBA-4A4E-E2BA-817C-F33EC4C623C5}" v="2607" dt="2025-09-30T22:54:33.774"/>
    <p1510:client id="{ADC23033-FAEF-4A1D-9660-2290FA749016}" v="899" dt="2025-10-01T21:22:04.565"/>
    <p1510:client id="{E7CA98C7-0518-6C76-4F63-517447139F32}" v="18" dt="2025-10-01T19:38:57.6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73" autoAdjust="0"/>
    <p:restoredTop sz="94628"/>
  </p:normalViewPr>
  <p:slideViewPr>
    <p:cSldViewPr snapToGrid="0" snapToObjects="1">
      <p:cViewPr>
        <p:scale>
          <a:sx n="80" d="100"/>
          <a:sy n="80" d="100"/>
        </p:scale>
        <p:origin x="912" y="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otilde Robert" userId="21ccb8ac-416c-4402-a037-de41a28f4ad0" providerId="ADAL" clId="{8535E6B8-3C86-4EF4-B0F5-78226684E94A}"/>
    <pc:docChg chg="undo custSel addSld delSld modSld sldOrd">
      <pc:chgData name="Clotilde Robert" userId="21ccb8ac-416c-4402-a037-de41a28f4ad0" providerId="ADAL" clId="{8535E6B8-3C86-4EF4-B0F5-78226684E94A}" dt="2025-10-01T21:22:41.255" v="5359" actId="1076"/>
      <pc:docMkLst>
        <pc:docMk/>
      </pc:docMkLst>
      <pc:sldChg chg="addSp delSp modSp mod modClrScheme chgLayout">
        <pc:chgData name="Clotilde Robert" userId="21ccb8ac-416c-4402-a037-de41a28f4ad0" providerId="ADAL" clId="{8535E6B8-3C86-4EF4-B0F5-78226684E94A}" dt="2025-09-30T18:01:22.736" v="2866" actId="20577"/>
        <pc:sldMkLst>
          <pc:docMk/>
          <pc:sldMk cId="3980255322" sldId="275"/>
        </pc:sldMkLst>
        <pc:spChg chg="mod">
          <ac:chgData name="Clotilde Robert" userId="21ccb8ac-416c-4402-a037-de41a28f4ad0" providerId="ADAL" clId="{8535E6B8-3C86-4EF4-B0F5-78226684E94A}" dt="2025-09-30T18:01:22.736" v="2866" actId="20577"/>
          <ac:spMkLst>
            <pc:docMk/>
            <pc:sldMk cId="3980255322" sldId="275"/>
            <ac:spMk id="2" creationId="{5F36F3FE-FCDA-69BD-1F3A-97EA7CA04AAB}"/>
          </ac:spMkLst>
        </pc:spChg>
      </pc:sldChg>
      <pc:sldChg chg="modSp new mod">
        <pc:chgData name="Clotilde Robert" userId="21ccb8ac-416c-4402-a037-de41a28f4ad0" providerId="ADAL" clId="{8535E6B8-3C86-4EF4-B0F5-78226684E94A}" dt="2025-09-26T22:03:06.582" v="146" actId="20577"/>
        <pc:sldMkLst>
          <pc:docMk/>
          <pc:sldMk cId="3767649506" sldId="276"/>
        </pc:sldMkLst>
        <pc:spChg chg="mod">
          <ac:chgData name="Clotilde Robert" userId="21ccb8ac-416c-4402-a037-de41a28f4ad0" providerId="ADAL" clId="{8535E6B8-3C86-4EF4-B0F5-78226684E94A}" dt="2025-09-26T22:03:06.582" v="146" actId="20577"/>
          <ac:spMkLst>
            <pc:docMk/>
            <pc:sldMk cId="3767649506" sldId="276"/>
            <ac:spMk id="3" creationId="{3EAC7E24-8627-404F-5480-FB33759A39EA}"/>
          </ac:spMkLst>
        </pc:spChg>
      </pc:sldChg>
      <pc:sldChg chg="addSp delSp modSp new mod modNotesTx">
        <pc:chgData name="Clotilde Robert" userId="21ccb8ac-416c-4402-a037-de41a28f4ad0" providerId="ADAL" clId="{8535E6B8-3C86-4EF4-B0F5-78226684E94A}" dt="2025-09-30T16:43:05.148" v="2158" actId="1076"/>
        <pc:sldMkLst>
          <pc:docMk/>
          <pc:sldMk cId="3922053343" sldId="277"/>
        </pc:sldMkLst>
        <pc:spChg chg="mod">
          <ac:chgData name="Clotilde Robert" userId="21ccb8ac-416c-4402-a037-de41a28f4ad0" providerId="ADAL" clId="{8535E6B8-3C86-4EF4-B0F5-78226684E94A}" dt="2025-09-26T22:46:51.075" v="1587"/>
          <ac:spMkLst>
            <pc:docMk/>
            <pc:sldMk cId="3922053343" sldId="277"/>
            <ac:spMk id="3" creationId="{800FC36C-49FB-7438-F7AC-02F7FCC95FF9}"/>
          </ac:spMkLst>
        </pc:spChg>
        <pc:spChg chg="mod">
          <ac:chgData name="Clotilde Robert" userId="21ccb8ac-416c-4402-a037-de41a28f4ad0" providerId="ADAL" clId="{8535E6B8-3C86-4EF4-B0F5-78226684E94A}" dt="2025-09-26T22:55:08.710" v="1708" actId="1076"/>
          <ac:spMkLst>
            <pc:docMk/>
            <pc:sldMk cId="3922053343" sldId="277"/>
            <ac:spMk id="4" creationId="{CDE9988F-F1B7-1872-7938-F6B0B1612197}"/>
          </ac:spMkLst>
        </pc:spChg>
        <pc:spChg chg="add del mod">
          <ac:chgData name="Clotilde Robert" userId="21ccb8ac-416c-4402-a037-de41a28f4ad0" providerId="ADAL" clId="{8535E6B8-3C86-4EF4-B0F5-78226684E94A}" dt="2025-09-30T16:42:08.593" v="2149" actId="478"/>
          <ac:spMkLst>
            <pc:docMk/>
            <pc:sldMk cId="3922053343" sldId="277"/>
            <ac:spMk id="8" creationId="{10EF6CCA-6EAC-7E16-AB1F-5736CE2C02CE}"/>
          </ac:spMkLst>
        </pc:spChg>
        <pc:spChg chg="add del mod">
          <ac:chgData name="Clotilde Robert" userId="21ccb8ac-416c-4402-a037-de41a28f4ad0" providerId="ADAL" clId="{8535E6B8-3C86-4EF4-B0F5-78226684E94A}" dt="2025-09-30T16:42:04.723" v="2148" actId="478"/>
          <ac:spMkLst>
            <pc:docMk/>
            <pc:sldMk cId="3922053343" sldId="277"/>
            <ac:spMk id="9" creationId="{3C4203C1-1D0A-9F12-7955-F8CD9B476799}"/>
          </ac:spMkLst>
        </pc:spChg>
        <pc:spChg chg="add del mod">
          <ac:chgData name="Clotilde Robert" userId="21ccb8ac-416c-4402-a037-de41a28f4ad0" providerId="ADAL" clId="{8535E6B8-3C86-4EF4-B0F5-78226684E94A}" dt="2025-09-30T16:42:12.531" v="2150" actId="478"/>
          <ac:spMkLst>
            <pc:docMk/>
            <pc:sldMk cId="3922053343" sldId="277"/>
            <ac:spMk id="10" creationId="{8DB1FF2F-48FC-19B4-CE51-F2A604602F67}"/>
          </ac:spMkLst>
        </pc:spChg>
        <pc:spChg chg="add mod">
          <ac:chgData name="Clotilde Robert" userId="21ccb8ac-416c-4402-a037-de41a28f4ad0" providerId="ADAL" clId="{8535E6B8-3C86-4EF4-B0F5-78226684E94A}" dt="2025-09-30T16:43:05.148" v="2158" actId="1076"/>
          <ac:spMkLst>
            <pc:docMk/>
            <pc:sldMk cId="3922053343" sldId="277"/>
            <ac:spMk id="11" creationId="{CE40DE1E-50F7-5134-A3C5-52569A335F61}"/>
          </ac:spMkLst>
        </pc:spChg>
        <pc:graphicFrameChg chg="add del mod modGraphic">
          <ac:chgData name="Clotilde Robert" userId="21ccb8ac-416c-4402-a037-de41a28f4ad0" providerId="ADAL" clId="{8535E6B8-3C86-4EF4-B0F5-78226684E94A}" dt="2025-09-30T16:41:52.916" v="2145" actId="478"/>
          <ac:graphicFrameMkLst>
            <pc:docMk/>
            <pc:sldMk cId="3922053343" sldId="277"/>
            <ac:graphicFrameMk id="7" creationId="{FE7B7B2B-9DF6-7C9D-ADB9-D297D8FDEF91}"/>
          </ac:graphicFrameMkLst>
        </pc:graphicFrameChg>
      </pc:sldChg>
      <pc:sldChg chg="delSp modSp add mod setBg">
        <pc:chgData name="Clotilde Robert" userId="21ccb8ac-416c-4402-a037-de41a28f4ad0" providerId="ADAL" clId="{8535E6B8-3C86-4EF4-B0F5-78226684E94A}" dt="2025-09-30T18:00:18.726" v="2856" actId="20577"/>
        <pc:sldMkLst>
          <pc:docMk/>
          <pc:sldMk cId="1603299601" sldId="278"/>
        </pc:sldMkLst>
        <pc:spChg chg="mod">
          <ac:chgData name="Clotilde Robert" userId="21ccb8ac-416c-4402-a037-de41a28f4ad0" providerId="ADAL" clId="{8535E6B8-3C86-4EF4-B0F5-78226684E94A}" dt="2025-09-30T18:00:18.726" v="2856" actId="20577"/>
          <ac:spMkLst>
            <pc:docMk/>
            <pc:sldMk cId="1603299601" sldId="278"/>
            <ac:spMk id="3" creationId="{106FCB0D-E6C0-5789-B9C7-BACDFE2A1C94}"/>
          </ac:spMkLst>
        </pc:spChg>
      </pc:sldChg>
      <pc:sldChg chg="addSp delSp modSp new mod">
        <pc:chgData name="Clotilde Robert" userId="21ccb8ac-416c-4402-a037-de41a28f4ad0" providerId="ADAL" clId="{8535E6B8-3C86-4EF4-B0F5-78226684E94A}" dt="2025-09-26T23:04:34.613" v="1867" actId="1076"/>
        <pc:sldMkLst>
          <pc:docMk/>
          <pc:sldMk cId="2693316284" sldId="279"/>
        </pc:sldMkLst>
        <pc:spChg chg="mod">
          <ac:chgData name="Clotilde Robert" userId="21ccb8ac-416c-4402-a037-de41a28f4ad0" providerId="ADAL" clId="{8535E6B8-3C86-4EF4-B0F5-78226684E94A}" dt="2025-09-26T22:20:22.515" v="430" actId="20577"/>
          <ac:spMkLst>
            <pc:docMk/>
            <pc:sldMk cId="2693316284" sldId="279"/>
            <ac:spMk id="3" creationId="{0B8F5328-B459-04A9-2303-FE95CC4E482C}"/>
          </ac:spMkLst>
        </pc:spChg>
        <pc:spChg chg="mod">
          <ac:chgData name="Clotilde Robert" userId="21ccb8ac-416c-4402-a037-de41a28f4ad0" providerId="ADAL" clId="{8535E6B8-3C86-4EF4-B0F5-78226684E94A}" dt="2025-09-26T22:58:26.152" v="1764"/>
          <ac:spMkLst>
            <pc:docMk/>
            <pc:sldMk cId="2693316284" sldId="279"/>
            <ac:spMk id="4" creationId="{5F09DDB5-082A-213F-47A2-298D5AB55855}"/>
          </ac:spMkLst>
        </pc:spChg>
        <pc:spChg chg="add mod">
          <ac:chgData name="Clotilde Robert" userId="21ccb8ac-416c-4402-a037-de41a28f4ad0" providerId="ADAL" clId="{8535E6B8-3C86-4EF4-B0F5-78226684E94A}" dt="2025-09-26T23:02:46.885" v="1837" actId="1038"/>
          <ac:spMkLst>
            <pc:docMk/>
            <pc:sldMk cId="2693316284" sldId="279"/>
            <ac:spMk id="7" creationId="{EB926D79-09A0-CA59-B9DB-5566215F6720}"/>
          </ac:spMkLst>
        </pc:spChg>
        <pc:spChg chg="add mod">
          <ac:chgData name="Clotilde Robert" userId="21ccb8ac-416c-4402-a037-de41a28f4ad0" providerId="ADAL" clId="{8535E6B8-3C86-4EF4-B0F5-78226684E94A}" dt="2025-09-26T23:01:30.524" v="1812" actId="1076"/>
          <ac:spMkLst>
            <pc:docMk/>
            <pc:sldMk cId="2693316284" sldId="279"/>
            <ac:spMk id="8" creationId="{082A883D-DAAB-C407-A999-BDC7722A0070}"/>
          </ac:spMkLst>
        </pc:spChg>
        <pc:spChg chg="add mod">
          <ac:chgData name="Clotilde Robert" userId="21ccb8ac-416c-4402-a037-de41a28f4ad0" providerId="ADAL" clId="{8535E6B8-3C86-4EF4-B0F5-78226684E94A}" dt="2025-09-26T23:02:58.076" v="1842" actId="207"/>
          <ac:spMkLst>
            <pc:docMk/>
            <pc:sldMk cId="2693316284" sldId="279"/>
            <ac:spMk id="9" creationId="{013CDA2A-58E0-76F4-B1D3-233E08A95434}"/>
          </ac:spMkLst>
        </pc:spChg>
        <pc:spChg chg="add mod">
          <ac:chgData name="Clotilde Robert" userId="21ccb8ac-416c-4402-a037-de41a28f4ad0" providerId="ADAL" clId="{8535E6B8-3C86-4EF4-B0F5-78226684E94A}" dt="2025-09-26T23:02:02.529" v="1826" actId="113"/>
          <ac:spMkLst>
            <pc:docMk/>
            <pc:sldMk cId="2693316284" sldId="279"/>
            <ac:spMk id="10" creationId="{0FA9DE28-98B8-AFFA-E5B5-4ACB5A233152}"/>
          </ac:spMkLst>
        </pc:spChg>
        <pc:picChg chg="add mod">
          <ac:chgData name="Clotilde Robert" userId="21ccb8ac-416c-4402-a037-de41a28f4ad0" providerId="ADAL" clId="{8535E6B8-3C86-4EF4-B0F5-78226684E94A}" dt="2025-09-26T23:02:49.770" v="1841" actId="1038"/>
          <ac:picMkLst>
            <pc:docMk/>
            <pc:sldMk cId="2693316284" sldId="279"/>
            <ac:picMk id="12" creationId="{6E39D325-4C69-0103-D56D-C2555801D587}"/>
          </ac:picMkLst>
        </pc:picChg>
        <pc:picChg chg="add mod">
          <ac:chgData name="Clotilde Robert" userId="21ccb8ac-416c-4402-a037-de41a28f4ad0" providerId="ADAL" clId="{8535E6B8-3C86-4EF4-B0F5-78226684E94A}" dt="2025-09-26T23:03:30.867" v="1851" actId="207"/>
          <ac:picMkLst>
            <pc:docMk/>
            <pc:sldMk cId="2693316284" sldId="279"/>
            <ac:picMk id="14" creationId="{6977199C-F55A-CCA1-133E-2F1CEEEA20B5}"/>
          </ac:picMkLst>
        </pc:picChg>
        <pc:picChg chg="add mod">
          <ac:chgData name="Clotilde Robert" userId="21ccb8ac-416c-4402-a037-de41a28f4ad0" providerId="ADAL" clId="{8535E6B8-3C86-4EF4-B0F5-78226684E94A}" dt="2025-09-26T23:03:54.902" v="1860" actId="1038"/>
          <ac:picMkLst>
            <pc:docMk/>
            <pc:sldMk cId="2693316284" sldId="279"/>
            <ac:picMk id="16" creationId="{29464150-51CC-C208-2924-7E416885E7A7}"/>
          </ac:picMkLst>
        </pc:picChg>
        <pc:picChg chg="add mod">
          <ac:chgData name="Clotilde Robert" userId="21ccb8ac-416c-4402-a037-de41a28f4ad0" providerId="ADAL" clId="{8535E6B8-3C86-4EF4-B0F5-78226684E94A}" dt="2025-09-26T23:04:34.613" v="1867" actId="1076"/>
          <ac:picMkLst>
            <pc:docMk/>
            <pc:sldMk cId="2693316284" sldId="279"/>
            <ac:picMk id="18" creationId="{ECFC095D-03B8-F9F0-42C2-E4D30EFECE82}"/>
          </ac:picMkLst>
        </pc:picChg>
      </pc:sldChg>
      <pc:sldChg chg="addSp modSp new mod">
        <pc:chgData name="Clotilde Robert" userId="21ccb8ac-416c-4402-a037-de41a28f4ad0" providerId="ADAL" clId="{8535E6B8-3C86-4EF4-B0F5-78226684E94A}" dt="2025-10-01T04:29:18.104" v="4337" actId="20577"/>
        <pc:sldMkLst>
          <pc:docMk/>
          <pc:sldMk cId="3636097649" sldId="280"/>
        </pc:sldMkLst>
        <pc:spChg chg="mod">
          <ac:chgData name="Clotilde Robert" userId="21ccb8ac-416c-4402-a037-de41a28f4ad0" providerId="ADAL" clId="{8535E6B8-3C86-4EF4-B0F5-78226684E94A}" dt="2025-09-26T22:21:51.459" v="434"/>
          <ac:spMkLst>
            <pc:docMk/>
            <pc:sldMk cId="3636097649" sldId="280"/>
            <ac:spMk id="3" creationId="{FAC6EC1F-E2E4-B60F-0413-FB2F96EC8732}"/>
          </ac:spMkLst>
        </pc:spChg>
        <pc:spChg chg="mod">
          <ac:chgData name="Clotilde Robert" userId="21ccb8ac-416c-4402-a037-de41a28f4ad0" providerId="ADAL" clId="{8535E6B8-3C86-4EF4-B0F5-78226684E94A}" dt="2025-09-30T17:56:36.812" v="2847" actId="113"/>
          <ac:spMkLst>
            <pc:docMk/>
            <pc:sldMk cId="3636097649" sldId="280"/>
            <ac:spMk id="4" creationId="{5723B2F2-16FD-C96C-C9CD-CE9E9A1B5E19}"/>
          </ac:spMkLst>
        </pc:spChg>
        <pc:spChg chg="add mod">
          <ac:chgData name="Clotilde Robert" userId="21ccb8ac-416c-4402-a037-de41a28f4ad0" providerId="ADAL" clId="{8535E6B8-3C86-4EF4-B0F5-78226684E94A}" dt="2025-09-26T22:26:23.287" v="466" actId="14100"/>
          <ac:spMkLst>
            <pc:docMk/>
            <pc:sldMk cId="3636097649" sldId="280"/>
            <ac:spMk id="6" creationId="{A63ACFAC-2BE5-F30D-B683-308B875106B5}"/>
          </ac:spMkLst>
        </pc:spChg>
        <pc:graphicFrameChg chg="add mod modGraphic">
          <ac:chgData name="Clotilde Robert" userId="21ccb8ac-416c-4402-a037-de41a28f4ad0" providerId="ADAL" clId="{8535E6B8-3C86-4EF4-B0F5-78226684E94A}" dt="2025-10-01T04:29:18.104" v="4337" actId="20577"/>
          <ac:graphicFrameMkLst>
            <pc:docMk/>
            <pc:sldMk cId="3636097649" sldId="280"/>
            <ac:graphicFrameMk id="7" creationId="{B6ADD515-F44A-D00A-0466-65EE942F7EDF}"/>
          </ac:graphicFrameMkLst>
        </pc:graphicFrameChg>
      </pc:sldChg>
      <pc:sldChg chg="addSp delSp modSp new mod">
        <pc:chgData name="Clotilde Robert" userId="21ccb8ac-416c-4402-a037-de41a28f4ad0" providerId="ADAL" clId="{8535E6B8-3C86-4EF4-B0F5-78226684E94A}" dt="2025-09-30T17:56:24.512" v="2845" actId="1076"/>
        <pc:sldMkLst>
          <pc:docMk/>
          <pc:sldMk cId="288391634" sldId="281"/>
        </pc:sldMkLst>
        <pc:spChg chg="mod">
          <ac:chgData name="Clotilde Robert" userId="21ccb8ac-416c-4402-a037-de41a28f4ad0" providerId="ADAL" clId="{8535E6B8-3C86-4EF4-B0F5-78226684E94A}" dt="2025-09-26T22:35:29.214" v="1070"/>
          <ac:spMkLst>
            <pc:docMk/>
            <pc:sldMk cId="288391634" sldId="281"/>
            <ac:spMk id="3" creationId="{B4D5D938-4713-9B89-F98A-02B6A292DC88}"/>
          </ac:spMkLst>
        </pc:spChg>
        <pc:spChg chg="mod">
          <ac:chgData name="Clotilde Robert" userId="21ccb8ac-416c-4402-a037-de41a28f4ad0" providerId="ADAL" clId="{8535E6B8-3C86-4EF4-B0F5-78226684E94A}" dt="2025-09-30T17:54:50.997" v="2791" actId="20577"/>
          <ac:spMkLst>
            <pc:docMk/>
            <pc:sldMk cId="288391634" sldId="281"/>
            <ac:spMk id="4" creationId="{79C2F992-BF8D-D842-B9AB-AE374D7C0D06}"/>
          </ac:spMkLst>
        </pc:spChg>
        <pc:spChg chg="add mod">
          <ac:chgData name="Clotilde Robert" userId="21ccb8ac-416c-4402-a037-de41a28f4ad0" providerId="ADAL" clId="{8535E6B8-3C86-4EF4-B0F5-78226684E94A}" dt="2025-09-30T17:55:18.275" v="2819" actId="1076"/>
          <ac:spMkLst>
            <pc:docMk/>
            <pc:sldMk cId="288391634" sldId="281"/>
            <ac:spMk id="6" creationId="{1E1383A1-D2B1-C370-D448-A6606F02ABE2}"/>
          </ac:spMkLst>
        </pc:spChg>
        <pc:spChg chg="add mod">
          <ac:chgData name="Clotilde Robert" userId="21ccb8ac-416c-4402-a037-de41a28f4ad0" providerId="ADAL" clId="{8535E6B8-3C86-4EF4-B0F5-78226684E94A}" dt="2025-09-30T17:54:29.941" v="2784" actId="14100"/>
          <ac:spMkLst>
            <pc:docMk/>
            <pc:sldMk cId="288391634" sldId="281"/>
            <ac:spMk id="8" creationId="{5334C2FD-5225-7F82-D882-CC8BDFAC55F9}"/>
          </ac:spMkLst>
        </pc:spChg>
        <pc:spChg chg="add mod">
          <ac:chgData name="Clotilde Robert" userId="21ccb8ac-416c-4402-a037-de41a28f4ad0" providerId="ADAL" clId="{8535E6B8-3C86-4EF4-B0F5-78226684E94A}" dt="2025-09-30T17:54:40.202" v="2789" actId="1036"/>
          <ac:spMkLst>
            <pc:docMk/>
            <pc:sldMk cId="288391634" sldId="281"/>
            <ac:spMk id="12" creationId="{104B0E08-D44F-B45D-7278-46B2E9A93AB2}"/>
          </ac:spMkLst>
        </pc:spChg>
        <pc:spChg chg="add mod">
          <ac:chgData name="Clotilde Robert" userId="21ccb8ac-416c-4402-a037-de41a28f4ad0" providerId="ADAL" clId="{8535E6B8-3C86-4EF4-B0F5-78226684E94A}" dt="2025-09-30T17:55:07.171" v="2817" actId="1035"/>
          <ac:spMkLst>
            <pc:docMk/>
            <pc:sldMk cId="288391634" sldId="281"/>
            <ac:spMk id="15" creationId="{8C248D72-B021-AC36-C4AB-1BBA06F8105B}"/>
          </ac:spMkLst>
        </pc:spChg>
        <pc:spChg chg="add mod">
          <ac:chgData name="Clotilde Robert" userId="21ccb8ac-416c-4402-a037-de41a28f4ad0" providerId="ADAL" clId="{8535E6B8-3C86-4EF4-B0F5-78226684E94A}" dt="2025-09-30T17:55:07.171" v="2817" actId="1035"/>
          <ac:spMkLst>
            <pc:docMk/>
            <pc:sldMk cId="288391634" sldId="281"/>
            <ac:spMk id="18" creationId="{29CB640B-E367-5B11-DD19-67588E7F4352}"/>
          </ac:spMkLst>
        </pc:spChg>
        <pc:spChg chg="add mod">
          <ac:chgData name="Clotilde Robert" userId="21ccb8ac-416c-4402-a037-de41a28f4ad0" providerId="ADAL" clId="{8535E6B8-3C86-4EF4-B0F5-78226684E94A}" dt="2025-09-30T17:55:07.171" v="2817" actId="1035"/>
          <ac:spMkLst>
            <pc:docMk/>
            <pc:sldMk cId="288391634" sldId="281"/>
            <ac:spMk id="19" creationId="{8A8A0328-4A5C-A4E5-2845-A6F23970A674}"/>
          </ac:spMkLst>
        </pc:spChg>
        <pc:spChg chg="add mod">
          <ac:chgData name="Clotilde Robert" userId="21ccb8ac-416c-4402-a037-de41a28f4ad0" providerId="ADAL" clId="{8535E6B8-3C86-4EF4-B0F5-78226684E94A}" dt="2025-09-30T17:55:42.924" v="2838" actId="1035"/>
          <ac:spMkLst>
            <pc:docMk/>
            <pc:sldMk cId="288391634" sldId="281"/>
            <ac:spMk id="20" creationId="{4E34306A-64B3-FD36-263F-623C17FB2A15}"/>
          </ac:spMkLst>
        </pc:spChg>
        <pc:spChg chg="add mod">
          <ac:chgData name="Clotilde Robert" userId="21ccb8ac-416c-4402-a037-de41a28f4ad0" providerId="ADAL" clId="{8535E6B8-3C86-4EF4-B0F5-78226684E94A}" dt="2025-09-30T17:55:39.228" v="2823" actId="1076"/>
          <ac:spMkLst>
            <pc:docMk/>
            <pc:sldMk cId="288391634" sldId="281"/>
            <ac:spMk id="21" creationId="{8FDEBDC7-2222-AB37-40F7-F7F90FE12AD5}"/>
          </ac:spMkLst>
        </pc:spChg>
        <pc:spChg chg="add mod">
          <ac:chgData name="Clotilde Robert" userId="21ccb8ac-416c-4402-a037-de41a28f4ad0" providerId="ADAL" clId="{8535E6B8-3C86-4EF4-B0F5-78226684E94A}" dt="2025-09-30T17:55:32.416" v="2822" actId="14100"/>
          <ac:spMkLst>
            <pc:docMk/>
            <pc:sldMk cId="288391634" sldId="281"/>
            <ac:spMk id="22" creationId="{FEB73841-6EA1-2620-1FD2-39B2DD38A393}"/>
          </ac:spMkLst>
        </pc:spChg>
        <pc:spChg chg="add mod">
          <ac:chgData name="Clotilde Robert" userId="21ccb8ac-416c-4402-a037-de41a28f4ad0" providerId="ADAL" clId="{8535E6B8-3C86-4EF4-B0F5-78226684E94A}" dt="2025-09-30T17:55:51.318" v="2839" actId="1076"/>
          <ac:spMkLst>
            <pc:docMk/>
            <pc:sldMk cId="288391634" sldId="281"/>
            <ac:spMk id="23" creationId="{F575BA02-D530-F677-69C9-A401BB151CC2}"/>
          </ac:spMkLst>
        </pc:spChg>
        <pc:spChg chg="add mod">
          <ac:chgData name="Clotilde Robert" userId="21ccb8ac-416c-4402-a037-de41a28f4ad0" providerId="ADAL" clId="{8535E6B8-3C86-4EF4-B0F5-78226684E94A}" dt="2025-09-30T17:56:15.638" v="2844" actId="1076"/>
          <ac:spMkLst>
            <pc:docMk/>
            <pc:sldMk cId="288391634" sldId="281"/>
            <ac:spMk id="24" creationId="{263A170E-575E-A9E4-D116-2531EACAE76E}"/>
          </ac:spMkLst>
        </pc:spChg>
        <pc:spChg chg="add mod">
          <ac:chgData name="Clotilde Robert" userId="21ccb8ac-416c-4402-a037-de41a28f4ad0" providerId="ADAL" clId="{8535E6B8-3C86-4EF4-B0F5-78226684E94A}" dt="2025-09-30T17:55:58.917" v="2840" actId="1076"/>
          <ac:spMkLst>
            <pc:docMk/>
            <pc:sldMk cId="288391634" sldId="281"/>
            <ac:spMk id="25" creationId="{6829D2B2-2B3A-BE3A-4677-F67B7C2EC40F}"/>
          </ac:spMkLst>
        </pc:spChg>
        <pc:picChg chg="add mod">
          <ac:chgData name="Clotilde Robert" userId="21ccb8ac-416c-4402-a037-de41a28f4ad0" providerId="ADAL" clId="{8535E6B8-3C86-4EF4-B0F5-78226684E94A}" dt="2025-09-30T17:41:18.972" v="2564" actId="1037"/>
          <ac:picMkLst>
            <pc:docMk/>
            <pc:sldMk cId="288391634" sldId="281"/>
            <ac:picMk id="7" creationId="{6CB42EE5-0CC1-534E-571B-8246B6FFAEF4}"/>
          </ac:picMkLst>
        </pc:picChg>
        <pc:picChg chg="add mod">
          <ac:chgData name="Clotilde Robert" userId="21ccb8ac-416c-4402-a037-de41a28f4ad0" providerId="ADAL" clId="{8535E6B8-3C86-4EF4-B0F5-78226684E94A}" dt="2025-09-30T17:54:23.561" v="2783" actId="1076"/>
          <ac:picMkLst>
            <pc:docMk/>
            <pc:sldMk cId="288391634" sldId="281"/>
            <ac:picMk id="10" creationId="{12A931D0-94B7-9831-8C47-97AA8D80CCED}"/>
          </ac:picMkLst>
        </pc:picChg>
        <pc:picChg chg="add mod">
          <ac:chgData name="Clotilde Robert" userId="21ccb8ac-416c-4402-a037-de41a28f4ad0" providerId="ADAL" clId="{8535E6B8-3C86-4EF4-B0F5-78226684E94A}" dt="2025-09-30T17:56:24.512" v="2845" actId="1076"/>
          <ac:picMkLst>
            <pc:docMk/>
            <pc:sldMk cId="288391634" sldId="281"/>
            <ac:picMk id="14" creationId="{28F6B9B8-8D66-4B41-16CA-37FC990BF9CF}"/>
          </ac:picMkLst>
        </pc:picChg>
        <pc:picChg chg="add del mod">
          <ac:chgData name="Clotilde Robert" userId="21ccb8ac-416c-4402-a037-de41a28f4ad0" providerId="ADAL" clId="{8535E6B8-3C86-4EF4-B0F5-78226684E94A}" dt="2025-09-30T17:49:32.462" v="2690" actId="478"/>
          <ac:picMkLst>
            <pc:docMk/>
            <pc:sldMk cId="288391634" sldId="281"/>
            <ac:picMk id="17" creationId="{E29C212D-DDA3-CF76-6DCE-09A6608F9EF6}"/>
          </ac:picMkLst>
        </pc:picChg>
      </pc:sldChg>
      <pc:sldChg chg="addSp delSp modSp new mod">
        <pc:chgData name="Clotilde Robert" userId="21ccb8ac-416c-4402-a037-de41a28f4ad0" providerId="ADAL" clId="{8535E6B8-3C86-4EF4-B0F5-78226684E94A}" dt="2025-09-30T17:29:43.438" v="2316" actId="1036"/>
        <pc:sldMkLst>
          <pc:docMk/>
          <pc:sldMk cId="1953053247" sldId="282"/>
        </pc:sldMkLst>
        <pc:spChg chg="mod">
          <ac:chgData name="Clotilde Robert" userId="21ccb8ac-416c-4402-a037-de41a28f4ad0" providerId="ADAL" clId="{8535E6B8-3C86-4EF4-B0F5-78226684E94A}" dt="2025-09-26T22:48:28.426" v="1611"/>
          <ac:spMkLst>
            <pc:docMk/>
            <pc:sldMk cId="1953053247" sldId="282"/>
            <ac:spMk id="3" creationId="{9CCC47DB-AEC3-DA66-2D1E-A018108CC3EB}"/>
          </ac:spMkLst>
        </pc:spChg>
        <pc:spChg chg="mod">
          <ac:chgData name="Clotilde Robert" userId="21ccb8ac-416c-4402-a037-de41a28f4ad0" providerId="ADAL" clId="{8535E6B8-3C86-4EF4-B0F5-78226684E94A}" dt="2025-09-26T22:48:33.895" v="1620" actId="113"/>
          <ac:spMkLst>
            <pc:docMk/>
            <pc:sldMk cId="1953053247" sldId="282"/>
            <ac:spMk id="4" creationId="{59C8C6D6-9859-B8E3-FF2B-3C3A61ACE6E1}"/>
          </ac:spMkLst>
        </pc:spChg>
        <pc:spChg chg="add mod">
          <ac:chgData name="Clotilde Robert" userId="21ccb8ac-416c-4402-a037-de41a28f4ad0" providerId="ADAL" clId="{8535E6B8-3C86-4EF4-B0F5-78226684E94A}" dt="2025-09-26T22:49:59.643" v="1639" actId="1076"/>
          <ac:spMkLst>
            <pc:docMk/>
            <pc:sldMk cId="1953053247" sldId="282"/>
            <ac:spMk id="6" creationId="{0B25C02F-0DD3-7DFE-34DB-A11B48EBDAC0}"/>
          </ac:spMkLst>
        </pc:spChg>
        <pc:spChg chg="add mod">
          <ac:chgData name="Clotilde Robert" userId="21ccb8ac-416c-4402-a037-de41a28f4ad0" providerId="ADAL" clId="{8535E6B8-3C86-4EF4-B0F5-78226684E94A}" dt="2025-09-30T16:50:43.325" v="2217" actId="120"/>
          <ac:spMkLst>
            <pc:docMk/>
            <pc:sldMk cId="1953053247" sldId="282"/>
            <ac:spMk id="11" creationId="{5827FD31-1D51-A197-BF39-5EF74B34DDFE}"/>
          </ac:spMkLst>
        </pc:spChg>
        <pc:spChg chg="add mod">
          <ac:chgData name="Clotilde Robert" userId="21ccb8ac-416c-4402-a037-de41a28f4ad0" providerId="ADAL" clId="{8535E6B8-3C86-4EF4-B0F5-78226684E94A}" dt="2025-09-26T23:05:49.073" v="1878" actId="14100"/>
          <ac:spMkLst>
            <pc:docMk/>
            <pc:sldMk cId="1953053247" sldId="282"/>
            <ac:spMk id="18" creationId="{83E5B518-7714-C3FA-2644-8D71A00E1A35}"/>
          </ac:spMkLst>
        </pc:spChg>
        <pc:spChg chg="add mod ord">
          <ac:chgData name="Clotilde Robert" userId="21ccb8ac-416c-4402-a037-de41a28f4ad0" providerId="ADAL" clId="{8535E6B8-3C86-4EF4-B0F5-78226684E94A}" dt="2025-09-30T16:50:18.815" v="2208" actId="1076"/>
          <ac:spMkLst>
            <pc:docMk/>
            <pc:sldMk cId="1953053247" sldId="282"/>
            <ac:spMk id="21" creationId="{A5C502CC-4FCD-3A93-30D3-4BC65297C170}"/>
          </ac:spMkLst>
        </pc:spChg>
        <pc:spChg chg="add mod ord">
          <ac:chgData name="Clotilde Robert" userId="21ccb8ac-416c-4402-a037-de41a28f4ad0" providerId="ADAL" clId="{8535E6B8-3C86-4EF4-B0F5-78226684E94A}" dt="2025-09-30T16:49:52.498" v="2205" actId="20577"/>
          <ac:spMkLst>
            <pc:docMk/>
            <pc:sldMk cId="1953053247" sldId="282"/>
            <ac:spMk id="28" creationId="{93D37BF8-49A0-2FBF-E91B-BF6FCC5D2B2B}"/>
          </ac:spMkLst>
        </pc:spChg>
        <pc:spChg chg="add mod">
          <ac:chgData name="Clotilde Robert" userId="21ccb8ac-416c-4402-a037-de41a28f4ad0" providerId="ADAL" clId="{8535E6B8-3C86-4EF4-B0F5-78226684E94A}" dt="2025-09-30T16:51:57.443" v="2265" actId="113"/>
          <ac:spMkLst>
            <pc:docMk/>
            <pc:sldMk cId="1953053247" sldId="282"/>
            <ac:spMk id="31" creationId="{0D46C89F-67D1-412D-7FDB-B525A5C0E5B1}"/>
          </ac:spMkLst>
        </pc:spChg>
        <pc:spChg chg="add mod">
          <ac:chgData name="Clotilde Robert" userId="21ccb8ac-416c-4402-a037-de41a28f4ad0" providerId="ADAL" clId="{8535E6B8-3C86-4EF4-B0F5-78226684E94A}" dt="2025-09-30T16:46:19.157" v="2168" actId="1076"/>
          <ac:spMkLst>
            <pc:docMk/>
            <pc:sldMk cId="1953053247" sldId="282"/>
            <ac:spMk id="32" creationId="{2FC2403F-A23F-3CE2-6331-E6E40F24606E}"/>
          </ac:spMkLst>
        </pc:spChg>
        <pc:spChg chg="add mod">
          <ac:chgData name="Clotilde Robert" userId="21ccb8ac-416c-4402-a037-de41a28f4ad0" providerId="ADAL" clId="{8535E6B8-3C86-4EF4-B0F5-78226684E94A}" dt="2025-09-30T16:46:34.618" v="2173" actId="1036"/>
          <ac:spMkLst>
            <pc:docMk/>
            <pc:sldMk cId="1953053247" sldId="282"/>
            <ac:spMk id="33" creationId="{AE927755-4002-8FA5-DD89-6641B3027D75}"/>
          </ac:spMkLst>
        </pc:spChg>
        <pc:spChg chg="add mod">
          <ac:chgData name="Clotilde Robert" userId="21ccb8ac-416c-4402-a037-de41a28f4ad0" providerId="ADAL" clId="{8535E6B8-3C86-4EF4-B0F5-78226684E94A}" dt="2025-09-30T16:46:42.541" v="2175" actId="14100"/>
          <ac:spMkLst>
            <pc:docMk/>
            <pc:sldMk cId="1953053247" sldId="282"/>
            <ac:spMk id="34" creationId="{0AB259C9-DA0A-D7EE-D4EB-514F455DD7D9}"/>
          </ac:spMkLst>
        </pc:spChg>
        <pc:spChg chg="add mod">
          <ac:chgData name="Clotilde Robert" userId="21ccb8ac-416c-4402-a037-de41a28f4ad0" providerId="ADAL" clId="{8535E6B8-3C86-4EF4-B0F5-78226684E94A}" dt="2025-09-30T17:29:40.931" v="2313" actId="14100"/>
          <ac:spMkLst>
            <pc:docMk/>
            <pc:sldMk cId="1953053247" sldId="282"/>
            <ac:spMk id="38" creationId="{4817D1C9-79FF-D554-BB4A-7E422812B674}"/>
          </ac:spMkLst>
        </pc:spChg>
        <pc:spChg chg="add mod">
          <ac:chgData name="Clotilde Robert" userId="21ccb8ac-416c-4402-a037-de41a28f4ad0" providerId="ADAL" clId="{8535E6B8-3C86-4EF4-B0F5-78226684E94A}" dt="2025-09-30T17:29:28.178" v="2310" actId="1035"/>
          <ac:spMkLst>
            <pc:docMk/>
            <pc:sldMk cId="1953053247" sldId="282"/>
            <ac:spMk id="40" creationId="{09035D17-D493-8CBE-5F9D-05ACB60D6DFA}"/>
          </ac:spMkLst>
        </pc:spChg>
        <pc:picChg chg="add del mod modCrop">
          <ac:chgData name="Clotilde Robert" userId="21ccb8ac-416c-4402-a037-de41a28f4ad0" providerId="ADAL" clId="{8535E6B8-3C86-4EF4-B0F5-78226684E94A}" dt="2025-09-30T16:45:26.475" v="2159" actId="478"/>
          <ac:picMkLst>
            <pc:docMk/>
            <pc:sldMk cId="1953053247" sldId="282"/>
            <ac:picMk id="5" creationId="{A9DFAE2C-9B11-D5F4-03EF-A060FE1F14EF}"/>
          </ac:picMkLst>
        </pc:picChg>
        <pc:picChg chg="add mod">
          <ac:chgData name="Clotilde Robert" userId="21ccb8ac-416c-4402-a037-de41a28f4ad0" providerId="ADAL" clId="{8535E6B8-3C86-4EF4-B0F5-78226684E94A}" dt="2025-09-26T23:05:20.858" v="1872" actId="1076"/>
          <ac:picMkLst>
            <pc:docMk/>
            <pc:sldMk cId="1953053247" sldId="282"/>
            <ac:picMk id="17" creationId="{23CEEA39-BDA3-9872-8615-8F114988F636}"/>
          </ac:picMkLst>
        </pc:picChg>
        <pc:picChg chg="add mod">
          <ac:chgData name="Clotilde Robert" userId="21ccb8ac-416c-4402-a037-de41a28f4ad0" providerId="ADAL" clId="{8535E6B8-3C86-4EF4-B0F5-78226684E94A}" dt="2025-09-30T16:50:28.059" v="2210" actId="1076"/>
          <ac:picMkLst>
            <pc:docMk/>
            <pc:sldMk cId="1953053247" sldId="282"/>
            <ac:picMk id="20" creationId="{EE964AC1-E117-98FB-99FF-4A30E4DABC7A}"/>
          </ac:picMkLst>
        </pc:picChg>
        <pc:picChg chg="add mod ord">
          <ac:chgData name="Clotilde Robert" userId="21ccb8ac-416c-4402-a037-de41a28f4ad0" providerId="ADAL" clId="{8535E6B8-3C86-4EF4-B0F5-78226684E94A}" dt="2025-09-30T16:47:35.146" v="2193" actId="1037"/>
          <ac:picMkLst>
            <pc:docMk/>
            <pc:sldMk cId="1953053247" sldId="282"/>
            <ac:picMk id="30" creationId="{2A797DFA-6118-1EB1-70D1-23D166524B55}"/>
          </ac:picMkLst>
        </pc:picChg>
        <pc:picChg chg="add mod ord modCrop">
          <ac:chgData name="Clotilde Robert" userId="21ccb8ac-416c-4402-a037-de41a28f4ad0" providerId="ADAL" clId="{8535E6B8-3C86-4EF4-B0F5-78226684E94A}" dt="2025-09-30T16:46:14.518" v="2167" actId="167"/>
          <ac:picMkLst>
            <pc:docMk/>
            <pc:sldMk cId="1953053247" sldId="282"/>
            <ac:picMk id="36" creationId="{976D7148-9324-1D95-E6D5-3A694E4A26FC}"/>
          </ac:picMkLst>
        </pc:picChg>
        <pc:picChg chg="add mod">
          <ac:chgData name="Clotilde Robert" userId="21ccb8ac-416c-4402-a037-de41a28f4ad0" providerId="ADAL" clId="{8535E6B8-3C86-4EF4-B0F5-78226684E94A}" dt="2025-09-30T17:29:43.438" v="2316" actId="1036"/>
          <ac:picMkLst>
            <pc:docMk/>
            <pc:sldMk cId="1953053247" sldId="282"/>
            <ac:picMk id="41" creationId="{746884C5-2E3B-2797-9A45-DBA88509FEEC}"/>
          </ac:picMkLst>
        </pc:picChg>
        <pc:cxnChg chg="add mod">
          <ac:chgData name="Clotilde Robert" userId="21ccb8ac-416c-4402-a037-de41a28f4ad0" providerId="ADAL" clId="{8535E6B8-3C86-4EF4-B0F5-78226684E94A}" dt="2025-09-26T23:05:54.787" v="1879" actId="14100"/>
          <ac:cxnSpMkLst>
            <pc:docMk/>
            <pc:sldMk cId="1953053247" sldId="282"/>
            <ac:cxnSpMk id="8" creationId="{E033A6EC-E64B-673F-44F4-8FA58194BDCD}"/>
          </ac:cxnSpMkLst>
        </pc:cxnChg>
        <pc:cxnChg chg="add mod">
          <ac:chgData name="Clotilde Robert" userId="21ccb8ac-416c-4402-a037-de41a28f4ad0" providerId="ADAL" clId="{8535E6B8-3C86-4EF4-B0F5-78226684E94A}" dt="2025-09-30T16:50:36.570" v="2211" actId="14100"/>
          <ac:cxnSpMkLst>
            <pc:docMk/>
            <pc:sldMk cId="1953053247" sldId="282"/>
            <ac:cxnSpMk id="12" creationId="{22936545-E90D-C4B9-F4D5-B10E6977382F}"/>
          </ac:cxnSpMkLst>
        </pc:cxnChg>
      </pc:sldChg>
      <pc:sldChg chg="addSp delSp modSp add mod">
        <pc:chgData name="Clotilde Robert" userId="21ccb8ac-416c-4402-a037-de41a28f4ad0" providerId="ADAL" clId="{8535E6B8-3C86-4EF4-B0F5-78226684E94A}" dt="2025-09-30T17:38:29.752" v="2488" actId="478"/>
        <pc:sldMkLst>
          <pc:docMk/>
          <pc:sldMk cId="1637861820" sldId="283"/>
        </pc:sldMkLst>
        <pc:spChg chg="add del">
          <ac:chgData name="Clotilde Robert" userId="21ccb8ac-416c-4402-a037-de41a28f4ad0" providerId="ADAL" clId="{8535E6B8-3C86-4EF4-B0F5-78226684E94A}" dt="2025-09-30T16:49:06.424" v="2197" actId="478"/>
          <ac:spMkLst>
            <pc:docMk/>
            <pc:sldMk cId="1637861820" sldId="283"/>
            <ac:spMk id="4" creationId="{7AF4E5F8-60DB-DE81-4993-14232E162D7C}"/>
          </ac:spMkLst>
        </pc:spChg>
        <pc:spChg chg="del">
          <ac:chgData name="Clotilde Robert" userId="21ccb8ac-416c-4402-a037-de41a28f4ad0" providerId="ADAL" clId="{8535E6B8-3C86-4EF4-B0F5-78226684E94A}" dt="2025-09-30T17:29:57.441" v="2317" actId="478"/>
          <ac:spMkLst>
            <pc:docMk/>
            <pc:sldMk cId="1637861820" sldId="283"/>
            <ac:spMk id="6" creationId="{B20E139A-3685-B15F-B7F7-8351649E61AB}"/>
          </ac:spMkLst>
        </pc:spChg>
        <pc:spChg chg="add del mod">
          <ac:chgData name="Clotilde Robert" userId="21ccb8ac-416c-4402-a037-de41a28f4ad0" providerId="ADAL" clId="{8535E6B8-3C86-4EF4-B0F5-78226684E94A}" dt="2025-09-30T16:49:06.424" v="2197" actId="478"/>
          <ac:spMkLst>
            <pc:docMk/>
            <pc:sldMk cId="1637861820" sldId="283"/>
            <ac:spMk id="7" creationId="{20AF5316-A211-2DB4-8C14-A45FF6D695A5}"/>
          </ac:spMkLst>
        </pc:spChg>
        <pc:spChg chg="del">
          <ac:chgData name="Clotilde Robert" userId="21ccb8ac-416c-4402-a037-de41a28f4ad0" providerId="ADAL" clId="{8535E6B8-3C86-4EF4-B0F5-78226684E94A}" dt="2025-09-30T16:49:14.257" v="2199" actId="478"/>
          <ac:spMkLst>
            <pc:docMk/>
            <pc:sldMk cId="1637861820" sldId="283"/>
            <ac:spMk id="11" creationId="{1029F3A1-D031-909E-3A4E-8CA8BCB62FBC}"/>
          </ac:spMkLst>
        </pc:spChg>
        <pc:spChg chg="add mod">
          <ac:chgData name="Clotilde Robert" userId="21ccb8ac-416c-4402-a037-de41a28f4ad0" providerId="ADAL" clId="{8535E6B8-3C86-4EF4-B0F5-78226684E94A}" dt="2025-09-30T17:35:30.526" v="2431" actId="113"/>
          <ac:spMkLst>
            <pc:docMk/>
            <pc:sldMk cId="1637861820" sldId="283"/>
            <ac:spMk id="15" creationId="{35BFEC5E-B214-8640-4336-4B0EEA34C052}"/>
          </ac:spMkLst>
        </pc:spChg>
        <pc:spChg chg="add mod">
          <ac:chgData name="Clotilde Robert" userId="21ccb8ac-416c-4402-a037-de41a28f4ad0" providerId="ADAL" clId="{8535E6B8-3C86-4EF4-B0F5-78226684E94A}" dt="2025-09-30T17:35:58.895" v="2449" actId="1036"/>
          <ac:spMkLst>
            <pc:docMk/>
            <pc:sldMk cId="1637861820" sldId="283"/>
            <ac:spMk id="16" creationId="{EDFC0404-FB7F-D209-1BC6-7368DB0EA07B}"/>
          </ac:spMkLst>
        </pc:spChg>
        <pc:spChg chg="del">
          <ac:chgData name="Clotilde Robert" userId="21ccb8ac-416c-4402-a037-de41a28f4ad0" providerId="ADAL" clId="{8535E6B8-3C86-4EF4-B0F5-78226684E94A}" dt="2025-09-30T17:29:57.441" v="2317" actId="478"/>
          <ac:spMkLst>
            <pc:docMk/>
            <pc:sldMk cId="1637861820" sldId="283"/>
            <ac:spMk id="18" creationId="{11E54498-53B3-DF34-7E02-DC74669FFD45}"/>
          </ac:spMkLst>
        </pc:spChg>
        <pc:spChg chg="add mod">
          <ac:chgData name="Clotilde Robert" userId="21ccb8ac-416c-4402-a037-de41a28f4ad0" providerId="ADAL" clId="{8535E6B8-3C86-4EF4-B0F5-78226684E94A}" dt="2025-09-30T17:37:54.929" v="2482" actId="1076"/>
          <ac:spMkLst>
            <pc:docMk/>
            <pc:sldMk cId="1637861820" sldId="283"/>
            <ac:spMk id="19" creationId="{DEE29D1D-E352-2718-04BE-A98DA4F92333}"/>
          </ac:spMkLst>
        </pc:spChg>
        <pc:spChg chg="del">
          <ac:chgData name="Clotilde Robert" userId="21ccb8ac-416c-4402-a037-de41a28f4ad0" providerId="ADAL" clId="{8535E6B8-3C86-4EF4-B0F5-78226684E94A}" dt="2025-09-30T16:49:14.257" v="2199" actId="478"/>
          <ac:spMkLst>
            <pc:docMk/>
            <pc:sldMk cId="1637861820" sldId="283"/>
            <ac:spMk id="21" creationId="{F652F762-4221-701F-6B5E-4671390CA4FD}"/>
          </ac:spMkLst>
        </pc:spChg>
        <pc:spChg chg="add mod">
          <ac:chgData name="Clotilde Robert" userId="21ccb8ac-416c-4402-a037-de41a28f4ad0" providerId="ADAL" clId="{8535E6B8-3C86-4EF4-B0F5-78226684E94A}" dt="2025-09-30T17:37:17.310" v="2479" actId="1037"/>
          <ac:spMkLst>
            <pc:docMk/>
            <pc:sldMk cId="1637861820" sldId="283"/>
            <ac:spMk id="22" creationId="{5597AE1B-D0FB-A1AB-7218-CFB3CA1B5A36}"/>
          </ac:spMkLst>
        </pc:spChg>
        <pc:spChg chg="add del mod">
          <ac:chgData name="Clotilde Robert" userId="21ccb8ac-416c-4402-a037-de41a28f4ad0" providerId="ADAL" clId="{8535E6B8-3C86-4EF4-B0F5-78226684E94A}" dt="2025-09-30T17:38:29.752" v="2488" actId="478"/>
          <ac:spMkLst>
            <pc:docMk/>
            <pc:sldMk cId="1637861820" sldId="283"/>
            <ac:spMk id="23" creationId="{6E2C31B2-CD78-1484-5567-34D61DF6FB4F}"/>
          </ac:spMkLst>
        </pc:spChg>
        <pc:spChg chg="del">
          <ac:chgData name="Clotilde Robert" userId="21ccb8ac-416c-4402-a037-de41a28f4ad0" providerId="ADAL" clId="{8535E6B8-3C86-4EF4-B0F5-78226684E94A}" dt="2025-09-30T17:29:57.441" v="2317" actId="478"/>
          <ac:spMkLst>
            <pc:docMk/>
            <pc:sldMk cId="1637861820" sldId="283"/>
            <ac:spMk id="28" creationId="{F3BEF890-0BCB-9A76-3612-2DE477E1DAA9}"/>
          </ac:spMkLst>
        </pc:spChg>
        <pc:spChg chg="del">
          <ac:chgData name="Clotilde Robert" userId="21ccb8ac-416c-4402-a037-de41a28f4ad0" providerId="ADAL" clId="{8535E6B8-3C86-4EF4-B0F5-78226684E94A}" dt="2025-09-30T17:29:57.441" v="2317" actId="478"/>
          <ac:spMkLst>
            <pc:docMk/>
            <pc:sldMk cId="1637861820" sldId="283"/>
            <ac:spMk id="31" creationId="{FED15429-7FDA-8D27-8665-C8E77F606BE6}"/>
          </ac:spMkLst>
        </pc:spChg>
        <pc:spChg chg="del">
          <ac:chgData name="Clotilde Robert" userId="21ccb8ac-416c-4402-a037-de41a28f4ad0" providerId="ADAL" clId="{8535E6B8-3C86-4EF4-B0F5-78226684E94A}" dt="2025-09-30T16:49:17.074" v="2200" actId="478"/>
          <ac:spMkLst>
            <pc:docMk/>
            <pc:sldMk cId="1637861820" sldId="283"/>
            <ac:spMk id="32" creationId="{4CDBB4A5-D3E1-FCC1-713D-F2490C0E47D2}"/>
          </ac:spMkLst>
        </pc:spChg>
        <pc:spChg chg="del">
          <ac:chgData name="Clotilde Robert" userId="21ccb8ac-416c-4402-a037-de41a28f4ad0" providerId="ADAL" clId="{8535E6B8-3C86-4EF4-B0F5-78226684E94A}" dt="2025-09-30T16:49:14.257" v="2199" actId="478"/>
          <ac:spMkLst>
            <pc:docMk/>
            <pc:sldMk cId="1637861820" sldId="283"/>
            <ac:spMk id="33" creationId="{7D79E55B-C0CD-C666-983E-54CB12B3C793}"/>
          </ac:spMkLst>
        </pc:spChg>
        <pc:spChg chg="del">
          <ac:chgData name="Clotilde Robert" userId="21ccb8ac-416c-4402-a037-de41a28f4ad0" providerId="ADAL" clId="{8535E6B8-3C86-4EF4-B0F5-78226684E94A}" dt="2025-09-30T16:49:19.379" v="2201" actId="478"/>
          <ac:spMkLst>
            <pc:docMk/>
            <pc:sldMk cId="1637861820" sldId="283"/>
            <ac:spMk id="34" creationId="{27972447-414D-4FE1-5570-E3FA6FB17108}"/>
          </ac:spMkLst>
        </pc:spChg>
        <pc:picChg chg="add mod modCrop">
          <ac:chgData name="Clotilde Robert" userId="21ccb8ac-416c-4402-a037-de41a28f4ad0" providerId="ADAL" clId="{8535E6B8-3C86-4EF4-B0F5-78226684E94A}" dt="2025-09-30T17:37:07.720" v="2472" actId="1076"/>
          <ac:picMkLst>
            <pc:docMk/>
            <pc:sldMk cId="1637861820" sldId="283"/>
            <ac:picMk id="10" creationId="{C3396ED1-6666-9B3C-0D61-7B96D5318730}"/>
          </ac:picMkLst>
        </pc:picChg>
        <pc:picChg chg="add mod modCrop">
          <ac:chgData name="Clotilde Robert" userId="21ccb8ac-416c-4402-a037-de41a28f4ad0" providerId="ADAL" clId="{8535E6B8-3C86-4EF4-B0F5-78226684E94A}" dt="2025-09-30T17:33:53.527" v="2344" actId="1035"/>
          <ac:picMkLst>
            <pc:docMk/>
            <pc:sldMk cId="1637861820" sldId="283"/>
            <ac:picMk id="14" creationId="{523D03ED-40CA-20C8-B737-E4C70518FEF6}"/>
          </ac:picMkLst>
        </pc:picChg>
        <pc:picChg chg="del">
          <ac:chgData name="Clotilde Robert" userId="21ccb8ac-416c-4402-a037-de41a28f4ad0" providerId="ADAL" clId="{8535E6B8-3C86-4EF4-B0F5-78226684E94A}" dt="2025-09-30T17:29:57.441" v="2317" actId="478"/>
          <ac:picMkLst>
            <pc:docMk/>
            <pc:sldMk cId="1637861820" sldId="283"/>
            <ac:picMk id="17" creationId="{71B27A42-C2DA-3B5C-9A04-07D9B5DACB69}"/>
          </ac:picMkLst>
        </pc:picChg>
        <pc:picChg chg="del">
          <ac:chgData name="Clotilde Robert" userId="21ccb8ac-416c-4402-a037-de41a28f4ad0" providerId="ADAL" clId="{8535E6B8-3C86-4EF4-B0F5-78226684E94A}" dt="2025-09-30T16:49:14.257" v="2199" actId="478"/>
          <ac:picMkLst>
            <pc:docMk/>
            <pc:sldMk cId="1637861820" sldId="283"/>
            <ac:picMk id="20" creationId="{F5934318-C41D-6C52-381C-9B75156F5FB2}"/>
          </ac:picMkLst>
        </pc:picChg>
        <pc:picChg chg="del">
          <ac:chgData name="Clotilde Robert" userId="21ccb8ac-416c-4402-a037-de41a28f4ad0" providerId="ADAL" clId="{8535E6B8-3C86-4EF4-B0F5-78226684E94A}" dt="2025-09-30T17:29:57.441" v="2317" actId="478"/>
          <ac:picMkLst>
            <pc:docMk/>
            <pc:sldMk cId="1637861820" sldId="283"/>
            <ac:picMk id="30" creationId="{36470BF4-A2C7-AEBC-58A6-E3F4CD12BE4E}"/>
          </ac:picMkLst>
        </pc:picChg>
        <pc:picChg chg="del">
          <ac:chgData name="Clotilde Robert" userId="21ccb8ac-416c-4402-a037-de41a28f4ad0" providerId="ADAL" clId="{8535E6B8-3C86-4EF4-B0F5-78226684E94A}" dt="2025-09-30T16:49:08.871" v="2198" actId="478"/>
          <ac:picMkLst>
            <pc:docMk/>
            <pc:sldMk cId="1637861820" sldId="283"/>
            <ac:picMk id="36" creationId="{387FEAFB-7EFA-9DA9-08E9-0960B16D884E}"/>
          </ac:picMkLst>
        </pc:picChg>
        <pc:cxnChg chg="del">
          <ac:chgData name="Clotilde Robert" userId="21ccb8ac-416c-4402-a037-de41a28f4ad0" providerId="ADAL" clId="{8535E6B8-3C86-4EF4-B0F5-78226684E94A}" dt="2025-09-30T17:29:57.441" v="2317" actId="478"/>
          <ac:cxnSpMkLst>
            <pc:docMk/>
            <pc:sldMk cId="1637861820" sldId="283"/>
            <ac:cxnSpMk id="8" creationId="{439C81F0-2841-177A-0C69-1FC68B6008E2}"/>
          </ac:cxnSpMkLst>
        </pc:cxnChg>
        <pc:cxnChg chg="del">
          <ac:chgData name="Clotilde Robert" userId="21ccb8ac-416c-4402-a037-de41a28f4ad0" providerId="ADAL" clId="{8535E6B8-3C86-4EF4-B0F5-78226684E94A}" dt="2025-09-30T16:49:14.257" v="2199" actId="478"/>
          <ac:cxnSpMkLst>
            <pc:docMk/>
            <pc:sldMk cId="1637861820" sldId="283"/>
            <ac:cxnSpMk id="12" creationId="{208CDE05-BD04-C0E6-8092-A9B036978114}"/>
          </ac:cxnSpMkLst>
        </pc:cxnChg>
      </pc:sldChg>
      <pc:sldChg chg="modSp add mod">
        <pc:chgData name="Clotilde Robert" userId="21ccb8ac-416c-4402-a037-de41a28f4ad0" providerId="ADAL" clId="{8535E6B8-3C86-4EF4-B0F5-78226684E94A}" dt="2025-09-30T21:01:55.486" v="2869"/>
        <pc:sldMkLst>
          <pc:docMk/>
          <pc:sldMk cId="3339262910" sldId="284"/>
        </pc:sldMkLst>
        <pc:spChg chg="mod">
          <ac:chgData name="Clotilde Robert" userId="21ccb8ac-416c-4402-a037-de41a28f4ad0" providerId="ADAL" clId="{8535E6B8-3C86-4EF4-B0F5-78226684E94A}" dt="2025-09-30T21:01:55.486" v="2869"/>
          <ac:spMkLst>
            <pc:docMk/>
            <pc:sldMk cId="3339262910" sldId="284"/>
            <ac:spMk id="3" creationId="{B5A5EC4F-D28F-EE89-A628-212F985AF18E}"/>
          </ac:spMkLst>
        </pc:spChg>
      </pc:sldChg>
      <pc:sldChg chg="addSp modSp new mod">
        <pc:chgData name="Clotilde Robert" userId="21ccb8ac-416c-4402-a037-de41a28f4ad0" providerId="ADAL" clId="{8535E6B8-3C86-4EF4-B0F5-78226684E94A}" dt="2025-09-30T21:20:41.032" v="3032" actId="12788"/>
        <pc:sldMkLst>
          <pc:docMk/>
          <pc:sldMk cId="248284027" sldId="288"/>
        </pc:sldMkLst>
        <pc:spChg chg="mod">
          <ac:chgData name="Clotilde Robert" userId="21ccb8ac-416c-4402-a037-de41a28f4ad0" providerId="ADAL" clId="{8535E6B8-3C86-4EF4-B0F5-78226684E94A}" dt="2025-09-30T21:04:04.569" v="2886" actId="20577"/>
          <ac:spMkLst>
            <pc:docMk/>
            <pc:sldMk cId="248284027" sldId="288"/>
            <ac:spMk id="3" creationId="{FBB70129-5884-DFCD-83B7-AE12736DE520}"/>
          </ac:spMkLst>
        </pc:spChg>
        <pc:spChg chg="mod">
          <ac:chgData name="Clotilde Robert" userId="21ccb8ac-416c-4402-a037-de41a28f4ad0" providerId="ADAL" clId="{8535E6B8-3C86-4EF4-B0F5-78226684E94A}" dt="2025-09-30T21:20:11.841" v="3024" actId="20577"/>
          <ac:spMkLst>
            <pc:docMk/>
            <pc:sldMk cId="248284027" sldId="288"/>
            <ac:spMk id="4" creationId="{93859075-8F48-B070-4532-FF956BD8A7E9}"/>
          </ac:spMkLst>
        </pc:spChg>
        <pc:spChg chg="add">
          <ac:chgData name="Clotilde Robert" userId="21ccb8ac-416c-4402-a037-de41a28f4ad0" providerId="ADAL" clId="{8535E6B8-3C86-4EF4-B0F5-78226684E94A}" dt="2025-09-30T21:04:14.306" v="2887"/>
          <ac:spMkLst>
            <pc:docMk/>
            <pc:sldMk cId="248284027" sldId="288"/>
            <ac:spMk id="5" creationId="{0EE4176E-EC4D-22F3-3992-9BE8202779E4}"/>
          </ac:spMkLst>
        </pc:spChg>
        <pc:spChg chg="add mod">
          <ac:chgData name="Clotilde Robert" userId="21ccb8ac-416c-4402-a037-de41a28f4ad0" providerId="ADAL" clId="{8535E6B8-3C86-4EF4-B0F5-78226684E94A}" dt="2025-09-30T21:20:15.519" v="3025" actId="1076"/>
          <ac:spMkLst>
            <pc:docMk/>
            <pc:sldMk cId="248284027" sldId="288"/>
            <ac:spMk id="6" creationId="{493A39AB-498F-A288-D478-3F239F827486}"/>
          </ac:spMkLst>
        </pc:spChg>
        <pc:spChg chg="add mod">
          <ac:chgData name="Clotilde Robert" userId="21ccb8ac-416c-4402-a037-de41a28f4ad0" providerId="ADAL" clId="{8535E6B8-3C86-4EF4-B0F5-78226684E94A}" dt="2025-09-30T21:20:41.032" v="3032" actId="12788"/>
          <ac:spMkLst>
            <pc:docMk/>
            <pc:sldMk cId="248284027" sldId="288"/>
            <ac:spMk id="9" creationId="{587D0628-C57E-5FE8-B6B0-D58030BA0499}"/>
          </ac:spMkLst>
        </pc:spChg>
        <pc:picChg chg="add mod">
          <ac:chgData name="Clotilde Robert" userId="21ccb8ac-416c-4402-a037-de41a28f4ad0" providerId="ADAL" clId="{8535E6B8-3C86-4EF4-B0F5-78226684E94A}" dt="2025-09-30T21:20:29.280" v="3030" actId="1076"/>
          <ac:picMkLst>
            <pc:docMk/>
            <pc:sldMk cId="248284027" sldId="288"/>
            <ac:picMk id="7" creationId="{C2E90DF8-C17A-2134-FFB4-58D3D27DEF7F}"/>
          </ac:picMkLst>
        </pc:picChg>
        <pc:picChg chg="add mod">
          <ac:chgData name="Clotilde Robert" userId="21ccb8ac-416c-4402-a037-de41a28f4ad0" providerId="ADAL" clId="{8535E6B8-3C86-4EF4-B0F5-78226684E94A}" dt="2025-09-30T21:20:27.816" v="3029" actId="1076"/>
          <ac:picMkLst>
            <pc:docMk/>
            <pc:sldMk cId="248284027" sldId="288"/>
            <ac:picMk id="8" creationId="{0356B7BF-0F43-5C52-8F06-E8C8C92F2116}"/>
          </ac:picMkLst>
        </pc:picChg>
      </pc:sldChg>
      <pc:sldChg chg="addSp delSp modSp new mod">
        <pc:chgData name="Clotilde Robert" userId="21ccb8ac-416c-4402-a037-de41a28f4ad0" providerId="ADAL" clId="{8535E6B8-3C86-4EF4-B0F5-78226684E94A}" dt="2025-09-30T23:04:41.306" v="3475" actId="207"/>
        <pc:sldMkLst>
          <pc:docMk/>
          <pc:sldMk cId="3238388266" sldId="289"/>
        </pc:sldMkLst>
        <pc:spChg chg="mod">
          <ac:chgData name="Clotilde Robert" userId="21ccb8ac-416c-4402-a037-de41a28f4ad0" providerId="ADAL" clId="{8535E6B8-3C86-4EF4-B0F5-78226684E94A}" dt="2025-09-30T21:06:39.020" v="2896"/>
          <ac:spMkLst>
            <pc:docMk/>
            <pc:sldMk cId="3238388266" sldId="289"/>
            <ac:spMk id="3" creationId="{68C4315B-4CE9-7932-F230-9CB3AF5211F2}"/>
          </ac:spMkLst>
        </pc:spChg>
        <pc:spChg chg="mod">
          <ac:chgData name="Clotilde Robert" userId="21ccb8ac-416c-4402-a037-de41a28f4ad0" providerId="ADAL" clId="{8535E6B8-3C86-4EF4-B0F5-78226684E94A}" dt="2025-09-30T21:34:15.425" v="3053" actId="20577"/>
          <ac:spMkLst>
            <pc:docMk/>
            <pc:sldMk cId="3238388266" sldId="289"/>
            <ac:spMk id="4" creationId="{2FB66603-71D8-0755-FFF7-BED37F06D814}"/>
          </ac:spMkLst>
        </pc:spChg>
        <pc:spChg chg="add mod">
          <ac:chgData name="Clotilde Robert" userId="21ccb8ac-416c-4402-a037-de41a28f4ad0" providerId="ADAL" clId="{8535E6B8-3C86-4EF4-B0F5-78226684E94A}" dt="2025-09-30T21:49:31.750" v="3251" actId="1036"/>
          <ac:spMkLst>
            <pc:docMk/>
            <pc:sldMk cId="3238388266" sldId="289"/>
            <ac:spMk id="10" creationId="{97CBD210-75CC-DCA1-0F1E-E1B482155DE0}"/>
          </ac:spMkLst>
        </pc:spChg>
        <pc:graphicFrameChg chg="add mod modGraphic">
          <ac:chgData name="Clotilde Robert" userId="21ccb8ac-416c-4402-a037-de41a28f4ad0" providerId="ADAL" clId="{8535E6B8-3C86-4EF4-B0F5-78226684E94A}" dt="2025-09-30T23:04:41.306" v="3475" actId="207"/>
          <ac:graphicFrameMkLst>
            <pc:docMk/>
            <pc:sldMk cId="3238388266" sldId="289"/>
            <ac:graphicFrameMk id="8" creationId="{E2CCFA15-9708-95D2-A05F-FBCA9EA4040C}"/>
          </ac:graphicFrameMkLst>
        </pc:graphicFrameChg>
        <pc:picChg chg="add del mod modCrop">
          <ac:chgData name="Clotilde Robert" userId="21ccb8ac-416c-4402-a037-de41a28f4ad0" providerId="ADAL" clId="{8535E6B8-3C86-4EF4-B0F5-78226684E94A}" dt="2025-09-30T21:40:29.313" v="3069" actId="478"/>
          <ac:picMkLst>
            <pc:docMk/>
            <pc:sldMk cId="3238388266" sldId="289"/>
            <ac:picMk id="6" creationId="{4B7B8954-F141-A827-952E-B93A54C0D8A1}"/>
          </ac:picMkLst>
        </pc:picChg>
        <pc:picChg chg="add mod">
          <ac:chgData name="Clotilde Robert" userId="21ccb8ac-416c-4402-a037-de41a28f4ad0" providerId="ADAL" clId="{8535E6B8-3C86-4EF4-B0F5-78226684E94A}" dt="2025-09-30T21:44:55.911" v="3142" actId="1076"/>
          <ac:picMkLst>
            <pc:docMk/>
            <pc:sldMk cId="3238388266" sldId="289"/>
            <ac:picMk id="7" creationId="{E061E181-A9C0-6EB5-2C24-7858276E7CDA}"/>
          </ac:picMkLst>
        </pc:picChg>
        <pc:picChg chg="add del mod">
          <ac:chgData name="Clotilde Robert" userId="21ccb8ac-416c-4402-a037-de41a28f4ad0" providerId="ADAL" clId="{8535E6B8-3C86-4EF4-B0F5-78226684E94A}" dt="2025-09-30T21:48:29.230" v="3179" actId="478"/>
          <ac:picMkLst>
            <pc:docMk/>
            <pc:sldMk cId="3238388266" sldId="289"/>
            <ac:picMk id="12" creationId="{75CFEAC2-4930-C196-A158-E53517E8253F}"/>
          </ac:picMkLst>
        </pc:picChg>
      </pc:sldChg>
      <pc:sldChg chg="addSp modSp new mod">
        <pc:chgData name="Clotilde Robert" userId="21ccb8ac-416c-4402-a037-de41a28f4ad0" providerId="ADAL" clId="{8535E6B8-3C86-4EF4-B0F5-78226684E94A}" dt="2025-09-30T21:57:35.608" v="3464" actId="1076"/>
        <pc:sldMkLst>
          <pc:docMk/>
          <pc:sldMk cId="1128910993" sldId="290"/>
        </pc:sldMkLst>
        <pc:spChg chg="mod">
          <ac:chgData name="Clotilde Robert" userId="21ccb8ac-416c-4402-a037-de41a28f4ad0" providerId="ADAL" clId="{8535E6B8-3C86-4EF4-B0F5-78226684E94A}" dt="2025-09-30T21:07:58.490" v="2933"/>
          <ac:spMkLst>
            <pc:docMk/>
            <pc:sldMk cId="1128910993" sldId="290"/>
            <ac:spMk id="3" creationId="{E6431F1D-04BB-9E7F-6922-0B30FAB69DD6}"/>
          </ac:spMkLst>
        </pc:spChg>
        <pc:spChg chg="mod">
          <ac:chgData name="Clotilde Robert" userId="21ccb8ac-416c-4402-a037-de41a28f4ad0" providerId="ADAL" clId="{8535E6B8-3C86-4EF4-B0F5-78226684E94A}" dt="2025-09-30T21:52:17.421" v="3314" actId="21"/>
          <ac:spMkLst>
            <pc:docMk/>
            <pc:sldMk cId="1128910993" sldId="290"/>
            <ac:spMk id="4" creationId="{7C9240AA-E39F-94E9-63CE-9B172F9DB825}"/>
          </ac:spMkLst>
        </pc:spChg>
        <pc:spChg chg="add">
          <ac:chgData name="Clotilde Robert" userId="21ccb8ac-416c-4402-a037-de41a28f4ad0" providerId="ADAL" clId="{8535E6B8-3C86-4EF4-B0F5-78226684E94A}" dt="2025-09-30T21:47:21.011" v="3164"/>
          <ac:spMkLst>
            <pc:docMk/>
            <pc:sldMk cId="1128910993" sldId="290"/>
            <ac:spMk id="7" creationId="{8343B952-67FA-CD7D-8D74-8762DCBA824C}"/>
          </ac:spMkLst>
        </pc:spChg>
        <pc:spChg chg="add mod">
          <ac:chgData name="Clotilde Robert" userId="21ccb8ac-416c-4402-a037-de41a28f4ad0" providerId="ADAL" clId="{8535E6B8-3C86-4EF4-B0F5-78226684E94A}" dt="2025-09-30T21:53:52.890" v="3368" actId="1076"/>
          <ac:spMkLst>
            <pc:docMk/>
            <pc:sldMk cId="1128910993" sldId="290"/>
            <ac:spMk id="8" creationId="{068DBF62-F15F-1D82-33E6-6A1135FBEC10}"/>
          </ac:spMkLst>
        </pc:spChg>
        <pc:spChg chg="add mod">
          <ac:chgData name="Clotilde Robert" userId="21ccb8ac-416c-4402-a037-de41a28f4ad0" providerId="ADAL" clId="{8535E6B8-3C86-4EF4-B0F5-78226684E94A}" dt="2025-09-30T21:53:52.890" v="3368" actId="1076"/>
          <ac:spMkLst>
            <pc:docMk/>
            <pc:sldMk cId="1128910993" sldId="290"/>
            <ac:spMk id="9" creationId="{769C0908-FC6D-B579-2A0F-905B0829A5B1}"/>
          </ac:spMkLst>
        </pc:spChg>
        <pc:spChg chg="add mod">
          <ac:chgData name="Clotilde Robert" userId="21ccb8ac-416c-4402-a037-de41a28f4ad0" providerId="ADAL" clId="{8535E6B8-3C86-4EF4-B0F5-78226684E94A}" dt="2025-09-30T21:53:52.890" v="3368" actId="1076"/>
          <ac:spMkLst>
            <pc:docMk/>
            <pc:sldMk cId="1128910993" sldId="290"/>
            <ac:spMk id="10" creationId="{173589F0-FA5C-184B-2843-6648796F686F}"/>
          </ac:spMkLst>
        </pc:spChg>
        <pc:spChg chg="add mod">
          <ac:chgData name="Clotilde Robert" userId="21ccb8ac-416c-4402-a037-de41a28f4ad0" providerId="ADAL" clId="{8535E6B8-3C86-4EF4-B0F5-78226684E94A}" dt="2025-09-30T21:56:08.072" v="3399" actId="1076"/>
          <ac:spMkLst>
            <pc:docMk/>
            <pc:sldMk cId="1128910993" sldId="290"/>
            <ac:spMk id="11" creationId="{B3915CA5-0C84-3CD0-E022-A2F0AF9FE648}"/>
          </ac:spMkLst>
        </pc:spChg>
        <pc:spChg chg="add mod">
          <ac:chgData name="Clotilde Robert" userId="21ccb8ac-416c-4402-a037-de41a28f4ad0" providerId="ADAL" clId="{8535E6B8-3C86-4EF4-B0F5-78226684E94A}" dt="2025-09-30T21:54:56.177" v="3391" actId="207"/>
          <ac:spMkLst>
            <pc:docMk/>
            <pc:sldMk cId="1128910993" sldId="290"/>
            <ac:spMk id="12" creationId="{EE95D289-9570-D3C6-352A-D8DA3E021E2C}"/>
          </ac:spMkLst>
        </pc:spChg>
        <pc:spChg chg="add mod">
          <ac:chgData name="Clotilde Robert" userId="21ccb8ac-416c-4402-a037-de41a28f4ad0" providerId="ADAL" clId="{8535E6B8-3C86-4EF4-B0F5-78226684E94A}" dt="2025-09-30T21:55:12.828" v="3395" actId="207"/>
          <ac:spMkLst>
            <pc:docMk/>
            <pc:sldMk cId="1128910993" sldId="290"/>
            <ac:spMk id="13" creationId="{EC918F7B-A409-7556-6CC3-3F3389D73668}"/>
          </ac:spMkLst>
        </pc:spChg>
        <pc:spChg chg="add mod">
          <ac:chgData name="Clotilde Robert" userId="21ccb8ac-416c-4402-a037-de41a28f4ad0" providerId="ADAL" clId="{8535E6B8-3C86-4EF4-B0F5-78226684E94A}" dt="2025-09-30T21:57:35.608" v="3464" actId="1076"/>
          <ac:spMkLst>
            <pc:docMk/>
            <pc:sldMk cId="1128910993" sldId="290"/>
            <ac:spMk id="19" creationId="{2E18EEF1-904E-D388-AD69-180E022F7B1F}"/>
          </ac:spMkLst>
        </pc:spChg>
        <pc:picChg chg="add mod modCrop">
          <ac:chgData name="Clotilde Robert" userId="21ccb8ac-416c-4402-a037-de41a28f4ad0" providerId="ADAL" clId="{8535E6B8-3C86-4EF4-B0F5-78226684E94A}" dt="2025-09-30T21:54:07.114" v="3375" actId="1036"/>
          <ac:picMkLst>
            <pc:docMk/>
            <pc:sldMk cId="1128910993" sldId="290"/>
            <ac:picMk id="6" creationId="{5ECF2A1C-5D0A-06DB-8A7D-D4A481A200A7}"/>
          </ac:picMkLst>
        </pc:picChg>
        <pc:cxnChg chg="add mod">
          <ac:chgData name="Clotilde Robert" userId="21ccb8ac-416c-4402-a037-de41a28f4ad0" providerId="ADAL" clId="{8535E6B8-3C86-4EF4-B0F5-78226684E94A}" dt="2025-09-30T21:56:52.675" v="3418" actId="1038"/>
          <ac:cxnSpMkLst>
            <pc:docMk/>
            <pc:sldMk cId="1128910993" sldId="290"/>
            <ac:cxnSpMk id="15" creationId="{CDE64359-D589-C7B0-8C23-0472F4EACDCD}"/>
          </ac:cxnSpMkLst>
        </pc:cxnChg>
      </pc:sldChg>
      <pc:sldChg chg="addSp delSp modSp new del mod">
        <pc:chgData name="Clotilde Robert" userId="21ccb8ac-416c-4402-a037-de41a28f4ad0" providerId="ADAL" clId="{8535E6B8-3C86-4EF4-B0F5-78226684E94A}" dt="2025-10-01T04:27:39.512" v="4286" actId="47"/>
        <pc:sldMkLst>
          <pc:docMk/>
          <pc:sldMk cId="2604268839" sldId="291"/>
        </pc:sldMkLst>
        <pc:spChg chg="mod">
          <ac:chgData name="Clotilde Robert" userId="21ccb8ac-416c-4402-a037-de41a28f4ad0" providerId="ADAL" clId="{8535E6B8-3C86-4EF4-B0F5-78226684E94A}" dt="2025-09-30T23:05:31.696" v="3476"/>
          <ac:spMkLst>
            <pc:docMk/>
            <pc:sldMk cId="2604268839" sldId="291"/>
            <ac:spMk id="3" creationId="{4F3DEC11-650C-B0E3-BA91-D180FA80D882}"/>
          </ac:spMkLst>
        </pc:spChg>
        <pc:spChg chg="del">
          <ac:chgData name="Clotilde Robert" userId="21ccb8ac-416c-4402-a037-de41a28f4ad0" providerId="ADAL" clId="{8535E6B8-3C86-4EF4-B0F5-78226684E94A}" dt="2025-09-30T23:16:26.799" v="3477"/>
          <ac:spMkLst>
            <pc:docMk/>
            <pc:sldMk cId="2604268839" sldId="291"/>
            <ac:spMk id="4" creationId="{420DE5ED-2712-D2BE-728C-ADEEDD0D3D71}"/>
          </ac:spMkLst>
        </pc:spChg>
        <pc:spChg chg="add mod">
          <ac:chgData name="Clotilde Robert" userId="21ccb8ac-416c-4402-a037-de41a28f4ad0" providerId="ADAL" clId="{8535E6B8-3C86-4EF4-B0F5-78226684E94A}" dt="2025-09-30T23:17:24.985" v="3484" actId="1076"/>
          <ac:spMkLst>
            <pc:docMk/>
            <pc:sldMk cId="2604268839" sldId="291"/>
            <ac:spMk id="5" creationId="{37F71D9A-F30C-FF4B-3899-67540E5A6551}"/>
          </ac:spMkLst>
        </pc:spChg>
      </pc:sldChg>
      <pc:sldChg chg="addSp delSp modSp new mod ord">
        <pc:chgData name="Clotilde Robert" userId="21ccb8ac-416c-4402-a037-de41a28f4ad0" providerId="ADAL" clId="{8535E6B8-3C86-4EF4-B0F5-78226684E94A}" dt="2025-10-01T18:34:43.539" v="4905" actId="20577"/>
        <pc:sldMkLst>
          <pc:docMk/>
          <pc:sldMk cId="3804646561" sldId="297"/>
        </pc:sldMkLst>
        <pc:spChg chg="mod">
          <ac:chgData name="Clotilde Robert" userId="21ccb8ac-416c-4402-a037-de41a28f4ad0" providerId="ADAL" clId="{8535E6B8-3C86-4EF4-B0F5-78226684E94A}" dt="2025-09-30T23:53:51.186" v="3488"/>
          <ac:spMkLst>
            <pc:docMk/>
            <pc:sldMk cId="3804646561" sldId="297"/>
            <ac:spMk id="3" creationId="{8770EE67-E42E-8CD6-49A8-E992387C7827}"/>
          </ac:spMkLst>
        </pc:spChg>
        <pc:spChg chg="mod">
          <ac:chgData name="Clotilde Robert" userId="21ccb8ac-416c-4402-a037-de41a28f4ad0" providerId="ADAL" clId="{8535E6B8-3C86-4EF4-B0F5-78226684E94A}" dt="2025-10-01T18:34:43.539" v="4905" actId="20577"/>
          <ac:spMkLst>
            <pc:docMk/>
            <pc:sldMk cId="3804646561" sldId="297"/>
            <ac:spMk id="4" creationId="{62DFB733-69E8-2888-B543-B554E890B489}"/>
          </ac:spMkLst>
        </pc:spChg>
        <pc:spChg chg="add del mod">
          <ac:chgData name="Clotilde Robert" userId="21ccb8ac-416c-4402-a037-de41a28f4ad0" providerId="ADAL" clId="{8535E6B8-3C86-4EF4-B0F5-78226684E94A}" dt="2025-10-01T04:00:15.040" v="4212" actId="478"/>
          <ac:spMkLst>
            <pc:docMk/>
            <pc:sldMk cId="3804646561" sldId="297"/>
            <ac:spMk id="5" creationId="{4CCC7609-A594-9CBB-C980-BB4662FACA04}"/>
          </ac:spMkLst>
        </pc:spChg>
        <pc:spChg chg="add del mod">
          <ac:chgData name="Clotilde Robert" userId="21ccb8ac-416c-4402-a037-de41a28f4ad0" providerId="ADAL" clId="{8535E6B8-3C86-4EF4-B0F5-78226684E94A}" dt="2025-10-01T04:00:18.034" v="4213" actId="478"/>
          <ac:spMkLst>
            <pc:docMk/>
            <pc:sldMk cId="3804646561" sldId="297"/>
            <ac:spMk id="6" creationId="{278C37EB-D534-F5F6-F7F2-0EF38EF88C3B}"/>
          </ac:spMkLst>
        </pc:spChg>
        <pc:spChg chg="add del mod">
          <ac:chgData name="Clotilde Robert" userId="21ccb8ac-416c-4402-a037-de41a28f4ad0" providerId="ADAL" clId="{8535E6B8-3C86-4EF4-B0F5-78226684E94A}" dt="2025-10-01T04:00:20.010" v="4214" actId="478"/>
          <ac:spMkLst>
            <pc:docMk/>
            <pc:sldMk cId="3804646561" sldId="297"/>
            <ac:spMk id="7" creationId="{400002E2-6636-25B0-05EF-F90B50D2CD93}"/>
          </ac:spMkLst>
        </pc:spChg>
        <pc:spChg chg="add del mod">
          <ac:chgData name="Clotilde Robert" userId="21ccb8ac-416c-4402-a037-de41a28f4ad0" providerId="ADAL" clId="{8535E6B8-3C86-4EF4-B0F5-78226684E94A}" dt="2025-10-01T04:00:21.778" v="4215" actId="478"/>
          <ac:spMkLst>
            <pc:docMk/>
            <pc:sldMk cId="3804646561" sldId="297"/>
            <ac:spMk id="8" creationId="{DB1AD759-C114-6C1C-9F48-4A25D43F328F}"/>
          </ac:spMkLst>
        </pc:spChg>
        <pc:spChg chg="add del mod">
          <ac:chgData name="Clotilde Robert" userId="21ccb8ac-416c-4402-a037-de41a28f4ad0" providerId="ADAL" clId="{8535E6B8-3C86-4EF4-B0F5-78226684E94A}" dt="2025-10-01T04:27:22.329" v="4282" actId="478"/>
          <ac:spMkLst>
            <pc:docMk/>
            <pc:sldMk cId="3804646561" sldId="297"/>
            <ac:spMk id="9" creationId="{76CABCA7-3FBE-0E6C-14B3-4A510769797A}"/>
          </ac:spMkLst>
        </pc:spChg>
        <pc:spChg chg="add del mod">
          <ac:chgData name="Clotilde Robert" userId="21ccb8ac-416c-4402-a037-de41a28f4ad0" providerId="ADAL" clId="{8535E6B8-3C86-4EF4-B0F5-78226684E94A}" dt="2025-10-01T04:27:27.416" v="4283" actId="478"/>
          <ac:spMkLst>
            <pc:docMk/>
            <pc:sldMk cId="3804646561" sldId="297"/>
            <ac:spMk id="10" creationId="{9C41D5F0-9E20-418D-EE5C-AEDEC50035E0}"/>
          </ac:spMkLst>
        </pc:spChg>
        <pc:spChg chg="add del mod">
          <ac:chgData name="Clotilde Robert" userId="21ccb8ac-416c-4402-a037-de41a28f4ad0" providerId="ADAL" clId="{8535E6B8-3C86-4EF4-B0F5-78226684E94A}" dt="2025-10-01T04:27:27.416" v="4283" actId="478"/>
          <ac:spMkLst>
            <pc:docMk/>
            <pc:sldMk cId="3804646561" sldId="297"/>
            <ac:spMk id="11" creationId="{DB8256FB-75A2-F3DB-F884-31AF193ECD86}"/>
          </ac:spMkLst>
        </pc:spChg>
        <pc:spChg chg="add del mod">
          <ac:chgData name="Clotilde Robert" userId="21ccb8ac-416c-4402-a037-de41a28f4ad0" providerId="ADAL" clId="{8535E6B8-3C86-4EF4-B0F5-78226684E94A}" dt="2025-10-01T18:32:15.945" v="4818" actId="478"/>
          <ac:spMkLst>
            <pc:docMk/>
            <pc:sldMk cId="3804646561" sldId="297"/>
            <ac:spMk id="20" creationId="{919ABA60-9C0B-24EC-2956-6EFDF7C7DCBC}"/>
          </ac:spMkLst>
        </pc:spChg>
        <pc:spChg chg="add mod">
          <ac:chgData name="Clotilde Robert" userId="21ccb8ac-416c-4402-a037-de41a28f4ad0" providerId="ADAL" clId="{8535E6B8-3C86-4EF4-B0F5-78226684E94A}" dt="2025-10-01T18:33:15.805" v="4873" actId="14100"/>
          <ac:spMkLst>
            <pc:docMk/>
            <pc:sldMk cId="3804646561" sldId="297"/>
            <ac:spMk id="21" creationId="{EDF27BE0-2355-34EB-8F7A-05788525C6B0}"/>
          </ac:spMkLst>
        </pc:spChg>
        <pc:spChg chg="add mod">
          <ac:chgData name="Clotilde Robert" userId="21ccb8ac-416c-4402-a037-de41a28f4ad0" providerId="ADAL" clId="{8535E6B8-3C86-4EF4-B0F5-78226684E94A}" dt="2025-10-01T18:33:22.692" v="4875" actId="14100"/>
          <ac:spMkLst>
            <pc:docMk/>
            <pc:sldMk cId="3804646561" sldId="297"/>
            <ac:spMk id="22" creationId="{9CB3BA6C-1A1B-FB02-2F56-384F378DCF33}"/>
          </ac:spMkLst>
        </pc:spChg>
        <pc:spChg chg="add mod">
          <ac:chgData name="Clotilde Robert" userId="21ccb8ac-416c-4402-a037-de41a28f4ad0" providerId="ADAL" clId="{8535E6B8-3C86-4EF4-B0F5-78226684E94A}" dt="2025-10-01T18:34:01.715" v="4882" actId="1076"/>
          <ac:spMkLst>
            <pc:docMk/>
            <pc:sldMk cId="3804646561" sldId="297"/>
            <ac:spMk id="23" creationId="{DBF04CD6-D133-9BF7-B412-728AC5E5B49B}"/>
          </ac:spMkLst>
        </pc:spChg>
        <pc:spChg chg="add mod">
          <ac:chgData name="Clotilde Robert" userId="21ccb8ac-416c-4402-a037-de41a28f4ad0" providerId="ADAL" clId="{8535E6B8-3C86-4EF4-B0F5-78226684E94A}" dt="2025-10-01T18:34:24.883" v="4884" actId="1076"/>
          <ac:spMkLst>
            <pc:docMk/>
            <pc:sldMk cId="3804646561" sldId="297"/>
            <ac:spMk id="24" creationId="{D4EBE861-E543-23EB-E6D0-B311B0EAB436}"/>
          </ac:spMkLst>
        </pc:spChg>
        <pc:cxnChg chg="add del mod">
          <ac:chgData name="Clotilde Robert" userId="21ccb8ac-416c-4402-a037-de41a28f4ad0" providerId="ADAL" clId="{8535E6B8-3C86-4EF4-B0F5-78226684E94A}" dt="2025-10-01T04:27:27.416" v="4283" actId="478"/>
          <ac:cxnSpMkLst>
            <pc:docMk/>
            <pc:sldMk cId="3804646561" sldId="297"/>
            <ac:cxnSpMk id="13" creationId="{B75AD4B0-E611-52CB-48CE-900F55CB68BD}"/>
          </ac:cxnSpMkLst>
        </pc:cxnChg>
      </pc:sldChg>
      <pc:sldChg chg="addSp delSp modSp add mod modAnim">
        <pc:chgData name="Clotilde Robert" userId="21ccb8ac-416c-4402-a037-de41a28f4ad0" providerId="ADAL" clId="{8535E6B8-3C86-4EF4-B0F5-78226684E94A}" dt="2025-10-01T18:43:51.180" v="4962"/>
        <pc:sldMkLst>
          <pc:docMk/>
          <pc:sldMk cId="2449526614" sldId="298"/>
        </pc:sldMkLst>
        <pc:spChg chg="mod">
          <ac:chgData name="Clotilde Robert" userId="21ccb8ac-416c-4402-a037-de41a28f4ad0" providerId="ADAL" clId="{8535E6B8-3C86-4EF4-B0F5-78226684E94A}" dt="2025-10-01T18:35:01.855" v="4909" actId="20577"/>
          <ac:spMkLst>
            <pc:docMk/>
            <pc:sldMk cId="2449526614" sldId="298"/>
            <ac:spMk id="4" creationId="{2BED6977-7FDB-6335-1BEE-ED7DD4EB1DAF}"/>
          </ac:spMkLst>
        </pc:spChg>
        <pc:spChg chg="add mod">
          <ac:chgData name="Clotilde Robert" userId="21ccb8ac-416c-4402-a037-de41a28f4ad0" providerId="ADAL" clId="{8535E6B8-3C86-4EF4-B0F5-78226684E94A}" dt="2025-10-01T18:41:23.268" v="4943" actId="404"/>
          <ac:spMkLst>
            <pc:docMk/>
            <pc:sldMk cId="2449526614" sldId="298"/>
            <ac:spMk id="7" creationId="{19CF212D-A9DC-C909-82EE-68BACFC2EB7C}"/>
          </ac:spMkLst>
        </pc:spChg>
        <pc:spChg chg="add del mod">
          <ac:chgData name="Clotilde Robert" userId="21ccb8ac-416c-4402-a037-de41a28f4ad0" providerId="ADAL" clId="{8535E6B8-3C86-4EF4-B0F5-78226684E94A}" dt="2025-10-01T18:42:08.178" v="4945" actId="478"/>
          <ac:spMkLst>
            <pc:docMk/>
            <pc:sldMk cId="2449526614" sldId="298"/>
            <ac:spMk id="8" creationId="{AD8EEA80-F7F8-9E21-E98F-289FB9048EC4}"/>
          </ac:spMkLst>
        </pc:spChg>
        <pc:spChg chg="add mod">
          <ac:chgData name="Clotilde Robert" userId="21ccb8ac-416c-4402-a037-de41a28f4ad0" providerId="ADAL" clId="{8535E6B8-3C86-4EF4-B0F5-78226684E94A}" dt="2025-10-01T18:43:11.997" v="4951" actId="14100"/>
          <ac:spMkLst>
            <pc:docMk/>
            <pc:sldMk cId="2449526614" sldId="298"/>
            <ac:spMk id="9" creationId="{B216F441-F231-F1A3-3630-96B56B263403}"/>
          </ac:spMkLst>
        </pc:spChg>
        <pc:spChg chg="add mod">
          <ac:chgData name="Clotilde Robert" userId="21ccb8ac-416c-4402-a037-de41a28f4ad0" providerId="ADAL" clId="{8535E6B8-3C86-4EF4-B0F5-78226684E94A}" dt="2025-10-01T18:43:22.825" v="4954" actId="14100"/>
          <ac:spMkLst>
            <pc:docMk/>
            <pc:sldMk cId="2449526614" sldId="298"/>
            <ac:spMk id="10" creationId="{28C33240-9175-E9B0-2EE3-F6CFDEEDEB25}"/>
          </ac:spMkLst>
        </pc:spChg>
        <pc:spChg chg="add mod">
          <ac:chgData name="Clotilde Robert" userId="21ccb8ac-416c-4402-a037-de41a28f4ad0" providerId="ADAL" clId="{8535E6B8-3C86-4EF4-B0F5-78226684E94A}" dt="2025-10-01T18:43:35.893" v="4957" actId="14100"/>
          <ac:spMkLst>
            <pc:docMk/>
            <pc:sldMk cId="2449526614" sldId="298"/>
            <ac:spMk id="11" creationId="{736D7EC7-F906-09B6-3789-9B40A20DBF15}"/>
          </ac:spMkLst>
        </pc:spChg>
        <pc:spChg chg="add mod">
          <ac:chgData name="Clotilde Robert" userId="21ccb8ac-416c-4402-a037-de41a28f4ad0" providerId="ADAL" clId="{8535E6B8-3C86-4EF4-B0F5-78226684E94A}" dt="2025-10-01T18:43:48.428" v="4959" actId="1076"/>
          <ac:spMkLst>
            <pc:docMk/>
            <pc:sldMk cId="2449526614" sldId="298"/>
            <ac:spMk id="12" creationId="{2C683129-DFC8-BB7C-F44F-A3C87D982EE7}"/>
          </ac:spMkLst>
        </pc:spChg>
        <pc:spChg chg="del">
          <ac:chgData name="Clotilde Robert" userId="21ccb8ac-416c-4402-a037-de41a28f4ad0" providerId="ADAL" clId="{8535E6B8-3C86-4EF4-B0F5-78226684E94A}" dt="2025-10-01T18:34:57.268" v="4908" actId="478"/>
          <ac:spMkLst>
            <pc:docMk/>
            <pc:sldMk cId="2449526614" sldId="298"/>
            <ac:spMk id="21" creationId="{DEB5E1C5-8FB4-B98A-3542-7CA2F1673E7F}"/>
          </ac:spMkLst>
        </pc:spChg>
        <pc:spChg chg="del">
          <ac:chgData name="Clotilde Robert" userId="21ccb8ac-416c-4402-a037-de41a28f4ad0" providerId="ADAL" clId="{8535E6B8-3C86-4EF4-B0F5-78226684E94A}" dt="2025-10-01T18:34:53.769" v="4907" actId="478"/>
          <ac:spMkLst>
            <pc:docMk/>
            <pc:sldMk cId="2449526614" sldId="298"/>
            <ac:spMk id="22" creationId="{A448E9DC-8FEC-7C51-B904-F4D78C990A2F}"/>
          </ac:spMkLst>
        </pc:spChg>
        <pc:spChg chg="del">
          <ac:chgData name="Clotilde Robert" userId="21ccb8ac-416c-4402-a037-de41a28f4ad0" providerId="ADAL" clId="{8535E6B8-3C86-4EF4-B0F5-78226684E94A}" dt="2025-10-01T18:34:53.769" v="4907" actId="478"/>
          <ac:spMkLst>
            <pc:docMk/>
            <pc:sldMk cId="2449526614" sldId="298"/>
            <ac:spMk id="23" creationId="{B0AC060A-3E20-E4FB-96D8-0BAA1A5C7F55}"/>
          </ac:spMkLst>
        </pc:spChg>
        <pc:spChg chg="del">
          <ac:chgData name="Clotilde Robert" userId="21ccb8ac-416c-4402-a037-de41a28f4ad0" providerId="ADAL" clId="{8535E6B8-3C86-4EF4-B0F5-78226684E94A}" dt="2025-10-01T18:34:57.268" v="4908" actId="478"/>
          <ac:spMkLst>
            <pc:docMk/>
            <pc:sldMk cId="2449526614" sldId="298"/>
            <ac:spMk id="24" creationId="{C177C5D4-BA3C-2D06-77CA-75AD0B850B88}"/>
          </ac:spMkLst>
        </pc:spChg>
        <pc:picChg chg="add mod">
          <ac:chgData name="Clotilde Robert" userId="21ccb8ac-416c-4402-a037-de41a28f4ad0" providerId="ADAL" clId="{8535E6B8-3C86-4EF4-B0F5-78226684E94A}" dt="2025-10-01T18:39:30.951" v="4916" actId="14826"/>
          <ac:picMkLst>
            <pc:docMk/>
            <pc:sldMk cId="2449526614" sldId="298"/>
            <ac:picMk id="6" creationId="{A842E314-B510-E008-1FA1-B8B61851B350}"/>
          </ac:picMkLst>
        </pc:picChg>
      </pc:sldChg>
      <pc:sldChg chg="addSp modSp new mod">
        <pc:chgData name="Clotilde Robert" userId="21ccb8ac-416c-4402-a037-de41a28f4ad0" providerId="ADAL" clId="{8535E6B8-3C86-4EF4-B0F5-78226684E94A}" dt="2025-10-01T21:22:41.255" v="5359" actId="1076"/>
        <pc:sldMkLst>
          <pc:docMk/>
          <pc:sldMk cId="2979858231" sldId="299"/>
        </pc:sldMkLst>
        <pc:spChg chg="mod">
          <ac:chgData name="Clotilde Robert" userId="21ccb8ac-416c-4402-a037-de41a28f4ad0" providerId="ADAL" clId="{8535E6B8-3C86-4EF4-B0F5-78226684E94A}" dt="2025-10-01T21:19:48.826" v="5262" actId="20577"/>
          <ac:spMkLst>
            <pc:docMk/>
            <pc:sldMk cId="2979858231" sldId="299"/>
            <ac:spMk id="3" creationId="{A7271BB9-6918-3AE2-2888-25122C57CECF}"/>
          </ac:spMkLst>
        </pc:spChg>
        <pc:spChg chg="mod">
          <ac:chgData name="Clotilde Robert" userId="21ccb8ac-416c-4402-a037-de41a28f4ad0" providerId="ADAL" clId="{8535E6B8-3C86-4EF4-B0F5-78226684E94A}" dt="2025-10-01T21:22:13.304" v="5350" actId="21"/>
          <ac:spMkLst>
            <pc:docMk/>
            <pc:sldMk cId="2979858231" sldId="299"/>
            <ac:spMk id="4" creationId="{10DAC401-F975-1633-692F-BE633304B2DF}"/>
          </ac:spMkLst>
        </pc:spChg>
        <pc:spChg chg="add mod">
          <ac:chgData name="Clotilde Robert" userId="21ccb8ac-416c-4402-a037-de41a28f4ad0" providerId="ADAL" clId="{8535E6B8-3C86-4EF4-B0F5-78226684E94A}" dt="2025-10-01T21:20:52.835" v="5289" actId="1076"/>
          <ac:spMkLst>
            <pc:docMk/>
            <pc:sldMk cId="2979858231" sldId="299"/>
            <ac:spMk id="5" creationId="{367A2831-B75E-B129-E73D-32E090FFFC2C}"/>
          </ac:spMkLst>
        </pc:spChg>
        <pc:spChg chg="add mod">
          <ac:chgData name="Clotilde Robert" userId="21ccb8ac-416c-4402-a037-de41a28f4ad0" providerId="ADAL" clId="{8535E6B8-3C86-4EF4-B0F5-78226684E94A}" dt="2025-10-01T21:22:41.255" v="5359" actId="1076"/>
          <ac:spMkLst>
            <pc:docMk/>
            <pc:sldMk cId="2979858231" sldId="299"/>
            <ac:spMk id="9" creationId="{1FC7FFB9-3030-C59F-10D2-51BD5901844F}"/>
          </ac:spMkLst>
        </pc:spChg>
        <pc:picChg chg="add mod">
          <ac:chgData name="Clotilde Robert" userId="21ccb8ac-416c-4402-a037-de41a28f4ad0" providerId="ADAL" clId="{8535E6B8-3C86-4EF4-B0F5-78226684E94A}" dt="2025-10-01T21:22:25.121" v="5354" actId="207"/>
          <ac:picMkLst>
            <pc:docMk/>
            <pc:sldMk cId="2979858231" sldId="299"/>
            <ac:picMk id="7" creationId="{4639F796-9FB9-ABD4-E2ED-FFB2240C7F36}"/>
          </ac:picMkLst>
        </pc:picChg>
      </pc:sldChg>
    </pc:docChg>
  </pc:docChgLst>
  <pc:docChgLst>
    <pc:chgData name="Osman Saleem" userId="S::ossaleem_ucsc.edu#ext#@merced.onmicrosoft.com::a86f4d05-b132-4b6b-b00c-5aa29f02e571" providerId="AD" clId="Web-{E7CA98C7-0518-6C76-4F63-517447139F32}"/>
    <pc:docChg chg="modSld">
      <pc:chgData name="Osman Saleem" userId="S::ossaleem_ucsc.edu#ext#@merced.onmicrosoft.com::a86f4d05-b132-4b6b-b00c-5aa29f02e571" providerId="AD" clId="Web-{E7CA98C7-0518-6C76-4F63-517447139F32}" dt="2025-10-01T19:38:57.696" v="8" actId="20577"/>
      <pc:docMkLst>
        <pc:docMk/>
      </pc:docMkLst>
      <pc:sldChg chg="modSp">
        <pc:chgData name="Osman Saleem" userId="S::ossaleem_ucsc.edu#ext#@merced.onmicrosoft.com::a86f4d05-b132-4b6b-b00c-5aa29f02e571" providerId="AD" clId="Web-{E7CA98C7-0518-6C76-4F63-517447139F32}" dt="2025-10-01T19:38:57.696" v="8" actId="20577"/>
        <pc:sldMkLst>
          <pc:docMk/>
          <pc:sldMk cId="1601207260" sldId="293"/>
        </pc:sldMkLst>
        <pc:spChg chg="mod">
          <ac:chgData name="Osman Saleem" userId="S::ossaleem_ucsc.edu#ext#@merced.onmicrosoft.com::a86f4d05-b132-4b6b-b00c-5aa29f02e571" providerId="AD" clId="Web-{E7CA98C7-0518-6C76-4F63-517447139F32}" dt="2025-10-01T19:38:57.696" v="8" actId="20577"/>
          <ac:spMkLst>
            <pc:docMk/>
            <pc:sldMk cId="1601207260" sldId="293"/>
            <ac:spMk id="18" creationId="{7BCBE01F-B6EA-CBEB-B9AA-A396AE7B94A0}"/>
          </ac:spMkLst>
        </pc:spChg>
      </pc:sldChg>
    </pc:docChg>
  </pc:docChgLst>
  <pc:docChgLst>
    <pc:chgData name="Osman Saleem" userId="S::ossaleem_ucsc.edu#ext#@merced.onmicrosoft.com::a86f4d05-b132-4b6b-b00c-5aa29f02e571" providerId="AD" clId="Web-{239D1FBA-4A4E-E2BA-817C-F33EC4C623C5}"/>
    <pc:docChg chg="addSld modSld sldOrd">
      <pc:chgData name="Osman Saleem" userId="S::ossaleem_ucsc.edu#ext#@merced.onmicrosoft.com::a86f4d05-b132-4b6b-b00c-5aa29f02e571" providerId="AD" clId="Web-{239D1FBA-4A4E-E2BA-817C-F33EC4C623C5}" dt="2025-09-30T22:54:33.774" v="1693"/>
      <pc:docMkLst>
        <pc:docMk/>
      </pc:docMkLst>
      <pc:sldChg chg="modSp">
        <pc:chgData name="Osman Saleem" userId="S::ossaleem_ucsc.edu#ext#@merced.onmicrosoft.com::a86f4d05-b132-4b6b-b00c-5aa29f02e571" providerId="AD" clId="Web-{239D1FBA-4A4E-E2BA-817C-F33EC4C623C5}" dt="2025-09-30T22:27:37.453" v="1490" actId="20577"/>
        <pc:sldMkLst>
          <pc:docMk/>
          <pc:sldMk cId="3980255322" sldId="275"/>
        </pc:sldMkLst>
        <pc:spChg chg="mod">
          <ac:chgData name="Osman Saleem" userId="S::ossaleem_ucsc.edu#ext#@merced.onmicrosoft.com::a86f4d05-b132-4b6b-b00c-5aa29f02e571" providerId="AD" clId="Web-{239D1FBA-4A4E-E2BA-817C-F33EC4C623C5}" dt="2025-09-30T22:27:37.453" v="1490" actId="20577"/>
          <ac:spMkLst>
            <pc:docMk/>
            <pc:sldMk cId="3980255322" sldId="275"/>
            <ac:spMk id="2" creationId="{5F36F3FE-FCDA-69BD-1F3A-97EA7CA04AAB}"/>
          </ac:spMkLst>
        </pc:spChg>
      </pc:sldChg>
      <pc:sldChg chg="addSp modSp">
        <pc:chgData name="Osman Saleem" userId="S::ossaleem_ucsc.edu#ext#@merced.onmicrosoft.com::a86f4d05-b132-4b6b-b00c-5aa29f02e571" providerId="AD" clId="Web-{239D1FBA-4A4E-E2BA-817C-F33EC4C623C5}" dt="2025-09-30T20:21:09.593" v="128" actId="20577"/>
        <pc:sldMkLst>
          <pc:docMk/>
          <pc:sldMk cId="3767649506" sldId="276"/>
        </pc:sldMkLst>
        <pc:spChg chg="mod">
          <ac:chgData name="Osman Saleem" userId="S::ossaleem_ucsc.edu#ext#@merced.onmicrosoft.com::a86f4d05-b132-4b6b-b00c-5aa29f02e571" providerId="AD" clId="Web-{239D1FBA-4A4E-E2BA-817C-F33EC4C623C5}" dt="2025-09-30T20:11:24.008" v="8" actId="20577"/>
          <ac:spMkLst>
            <pc:docMk/>
            <pc:sldMk cId="3767649506" sldId="276"/>
            <ac:spMk id="3" creationId="{3EAC7E24-8627-404F-5480-FB33759A39EA}"/>
          </ac:spMkLst>
        </pc:spChg>
        <pc:spChg chg="mod">
          <ac:chgData name="Osman Saleem" userId="S::ossaleem_ucsc.edu#ext#@merced.onmicrosoft.com::a86f4d05-b132-4b6b-b00c-5aa29f02e571" providerId="AD" clId="Web-{239D1FBA-4A4E-E2BA-817C-F33EC4C623C5}" dt="2025-09-30T20:16:12.278" v="63" actId="1076"/>
          <ac:spMkLst>
            <pc:docMk/>
            <pc:sldMk cId="3767649506" sldId="276"/>
            <ac:spMk id="4" creationId="{413F5F3E-6012-66B8-EABA-35FD4E726EC7}"/>
          </ac:spMkLst>
        </pc:spChg>
        <pc:spChg chg="add mod">
          <ac:chgData name="Osman Saleem" userId="S::ossaleem_ucsc.edu#ext#@merced.onmicrosoft.com::a86f4d05-b132-4b6b-b00c-5aa29f02e571" providerId="AD" clId="Web-{239D1FBA-4A4E-E2BA-817C-F33EC4C623C5}" dt="2025-09-30T20:18:55.592" v="88" actId="1076"/>
          <ac:spMkLst>
            <pc:docMk/>
            <pc:sldMk cId="3767649506" sldId="276"/>
            <ac:spMk id="7" creationId="{778B2465-03AA-4DA7-26AF-A45185B63FC9}"/>
          </ac:spMkLst>
        </pc:spChg>
        <pc:spChg chg="add mod">
          <ac:chgData name="Osman Saleem" userId="S::ossaleem_ucsc.edu#ext#@merced.onmicrosoft.com::a86f4d05-b132-4b6b-b00c-5aa29f02e571" providerId="AD" clId="Web-{239D1FBA-4A4E-E2BA-817C-F33EC4C623C5}" dt="2025-09-30T20:21:09.593" v="128" actId="20577"/>
          <ac:spMkLst>
            <pc:docMk/>
            <pc:sldMk cId="3767649506" sldId="276"/>
            <ac:spMk id="9" creationId="{4A77B999-D8F3-612A-0935-0237AAE3FE5F}"/>
          </ac:spMkLst>
        </pc:spChg>
        <pc:picChg chg="add mod modCrop">
          <ac:chgData name="Osman Saleem" userId="S::ossaleem_ucsc.edu#ext#@merced.onmicrosoft.com::a86f4d05-b132-4b6b-b00c-5aa29f02e571" providerId="AD" clId="Web-{239D1FBA-4A4E-E2BA-817C-F33EC4C623C5}" dt="2025-09-30T20:16:04.372" v="62" actId="1076"/>
          <ac:picMkLst>
            <pc:docMk/>
            <pc:sldMk cId="3767649506" sldId="276"/>
            <ac:picMk id="5" creationId="{9ADA8F6B-99A5-7A2D-B0A8-4C1F36FCC9C7}"/>
          </ac:picMkLst>
        </pc:picChg>
        <pc:picChg chg="add mod">
          <ac:chgData name="Osman Saleem" userId="S::ossaleem_ucsc.edu#ext#@merced.onmicrosoft.com::a86f4d05-b132-4b6b-b00c-5aa29f02e571" providerId="AD" clId="Web-{239D1FBA-4A4E-E2BA-817C-F33EC4C623C5}" dt="2025-09-30T20:17:16.841" v="65" actId="1076"/>
          <ac:picMkLst>
            <pc:docMk/>
            <pc:sldMk cId="3767649506" sldId="276"/>
            <ac:picMk id="6" creationId="{84B9B374-BC94-6C81-0F50-9C8CDA1AA277}"/>
          </ac:picMkLst>
        </pc:picChg>
      </pc:sldChg>
      <pc:sldChg chg="addSp delSp modSp new">
        <pc:chgData name="Osman Saleem" userId="S::ossaleem_ucsc.edu#ext#@merced.onmicrosoft.com::a86f4d05-b132-4b6b-b00c-5aa29f02e571" providerId="AD" clId="Web-{239D1FBA-4A4E-E2BA-817C-F33EC4C623C5}" dt="2025-09-30T20:28:06.642" v="165" actId="1076"/>
        <pc:sldMkLst>
          <pc:docMk/>
          <pc:sldMk cId="240698280" sldId="285"/>
        </pc:sldMkLst>
        <pc:spChg chg="mod">
          <ac:chgData name="Osman Saleem" userId="S::ossaleem_ucsc.edu#ext#@merced.onmicrosoft.com::a86f4d05-b132-4b6b-b00c-5aa29f02e571" providerId="AD" clId="Web-{239D1FBA-4A4E-E2BA-817C-F33EC4C623C5}" dt="2025-09-30T20:28:06.642" v="165" actId="1076"/>
          <ac:spMkLst>
            <pc:docMk/>
            <pc:sldMk cId="240698280" sldId="285"/>
            <ac:spMk id="3" creationId="{420D68A2-1D84-0618-FFB1-DEB259082708}"/>
          </ac:spMkLst>
        </pc:spChg>
        <pc:spChg chg="del mod">
          <ac:chgData name="Osman Saleem" userId="S::ossaleem_ucsc.edu#ext#@merced.onmicrosoft.com::a86f4d05-b132-4b6b-b00c-5aa29f02e571" providerId="AD" clId="Web-{239D1FBA-4A4E-E2BA-817C-F33EC4C623C5}" dt="2025-09-30T20:22:09.125" v="141"/>
          <ac:spMkLst>
            <pc:docMk/>
            <pc:sldMk cId="240698280" sldId="285"/>
            <ac:spMk id="4" creationId="{0901BAA5-F62F-451E-11CF-A2985D8E8F03}"/>
          </ac:spMkLst>
        </pc:spChg>
        <pc:picChg chg="add mod">
          <ac:chgData name="Osman Saleem" userId="S::ossaleem_ucsc.edu#ext#@merced.onmicrosoft.com::a86f4d05-b132-4b6b-b00c-5aa29f02e571" providerId="AD" clId="Web-{239D1FBA-4A4E-E2BA-817C-F33EC4C623C5}" dt="2025-09-30T20:22:43.219" v="144" actId="1076"/>
          <ac:picMkLst>
            <pc:docMk/>
            <pc:sldMk cId="240698280" sldId="285"/>
            <ac:picMk id="5" creationId="{3AD59A80-FF3D-C2D3-91E9-605C5AE761F9}"/>
          </ac:picMkLst>
        </pc:picChg>
      </pc:sldChg>
      <pc:sldChg chg="addSp delSp modSp add replId">
        <pc:chgData name="Osman Saleem" userId="S::ossaleem_ucsc.edu#ext#@merced.onmicrosoft.com::a86f4d05-b132-4b6b-b00c-5aa29f02e571" providerId="AD" clId="Web-{239D1FBA-4A4E-E2BA-817C-F33EC4C623C5}" dt="2025-09-30T20:28:27.298" v="181" actId="20577"/>
        <pc:sldMkLst>
          <pc:docMk/>
          <pc:sldMk cId="4051763303" sldId="286"/>
        </pc:sldMkLst>
        <pc:spChg chg="mod">
          <ac:chgData name="Osman Saleem" userId="S::ossaleem_ucsc.edu#ext#@merced.onmicrosoft.com::a86f4d05-b132-4b6b-b00c-5aa29f02e571" providerId="AD" clId="Web-{239D1FBA-4A4E-E2BA-817C-F33EC4C623C5}" dt="2025-09-30T20:28:27.298" v="181" actId="20577"/>
          <ac:spMkLst>
            <pc:docMk/>
            <pc:sldMk cId="4051763303" sldId="286"/>
            <ac:spMk id="3" creationId="{517ED675-2EEA-06F8-7FAB-B02FCE7F0C64}"/>
          </ac:spMkLst>
        </pc:spChg>
        <pc:picChg chg="add mod">
          <ac:chgData name="Osman Saleem" userId="S::ossaleem_ucsc.edu#ext#@merced.onmicrosoft.com::a86f4d05-b132-4b6b-b00c-5aa29f02e571" providerId="AD" clId="Web-{239D1FBA-4A4E-E2BA-817C-F33EC4C623C5}" dt="2025-09-30T20:24:48.173" v="149" actId="1076"/>
          <ac:picMkLst>
            <pc:docMk/>
            <pc:sldMk cId="4051763303" sldId="286"/>
            <ac:picMk id="4" creationId="{7B43800C-993B-F283-3DAA-7A2804D3AE73}"/>
          </ac:picMkLst>
        </pc:picChg>
        <pc:picChg chg="del">
          <ac:chgData name="Osman Saleem" userId="S::ossaleem_ucsc.edu#ext#@merced.onmicrosoft.com::a86f4d05-b132-4b6b-b00c-5aa29f02e571" providerId="AD" clId="Web-{239D1FBA-4A4E-E2BA-817C-F33EC4C623C5}" dt="2025-09-30T20:24:15.532" v="146"/>
          <ac:picMkLst>
            <pc:docMk/>
            <pc:sldMk cId="4051763303" sldId="286"/>
            <ac:picMk id="5" creationId="{34353C5D-F307-EA65-0C8E-8A7E7708B462}"/>
          </ac:picMkLst>
        </pc:picChg>
      </pc:sldChg>
      <pc:sldChg chg="addSp delSp modSp new">
        <pc:chgData name="Osman Saleem" userId="S::ossaleem_ucsc.edu#ext#@merced.onmicrosoft.com::a86f4d05-b132-4b6b-b00c-5aa29f02e571" providerId="AD" clId="Web-{239D1FBA-4A4E-E2BA-817C-F33EC4C623C5}" dt="2025-09-30T21:32:44.951" v="327" actId="1076"/>
        <pc:sldMkLst>
          <pc:docMk/>
          <pc:sldMk cId="2792323575" sldId="287"/>
        </pc:sldMkLst>
        <pc:spChg chg="mod">
          <ac:chgData name="Osman Saleem" userId="S::ossaleem_ucsc.edu#ext#@merced.onmicrosoft.com::a86f4d05-b132-4b6b-b00c-5aa29f02e571" providerId="AD" clId="Web-{239D1FBA-4A4E-E2BA-817C-F33EC4C623C5}" dt="2025-09-30T21:32:44.951" v="327" actId="1076"/>
          <ac:spMkLst>
            <pc:docMk/>
            <pc:sldMk cId="2792323575" sldId="287"/>
            <ac:spMk id="3" creationId="{4C0F4480-3A40-9A64-F8B8-E307940826C8}"/>
          </ac:spMkLst>
        </pc:spChg>
        <pc:spChg chg="del">
          <ac:chgData name="Osman Saleem" userId="S::ossaleem_ucsc.edu#ext#@merced.onmicrosoft.com::a86f4d05-b132-4b6b-b00c-5aa29f02e571" providerId="AD" clId="Web-{239D1FBA-4A4E-E2BA-817C-F33EC4C623C5}" dt="2025-09-30T21:03:05.898" v="202"/>
          <ac:spMkLst>
            <pc:docMk/>
            <pc:sldMk cId="2792323575" sldId="287"/>
            <ac:spMk id="4" creationId="{9FFE1DD7-C4D4-AB6A-3675-017971185324}"/>
          </ac:spMkLst>
        </pc:spChg>
        <pc:picChg chg="add del mod">
          <ac:chgData name="Osman Saleem" userId="S::ossaleem_ucsc.edu#ext#@merced.onmicrosoft.com::a86f4d05-b132-4b6b-b00c-5aa29f02e571" providerId="AD" clId="Web-{239D1FBA-4A4E-E2BA-817C-F33EC4C623C5}" dt="2025-09-30T21:31:25.403" v="296"/>
          <ac:picMkLst>
            <pc:docMk/>
            <pc:sldMk cId="2792323575" sldId="287"/>
            <ac:picMk id="5" creationId="{FE41B35A-EB4B-9ECC-81E2-BCAB3170CCA8}"/>
          </ac:picMkLst>
        </pc:picChg>
        <pc:picChg chg="add del mod">
          <ac:chgData name="Osman Saleem" userId="S::ossaleem_ucsc.edu#ext#@merced.onmicrosoft.com::a86f4d05-b132-4b6b-b00c-5aa29f02e571" providerId="AD" clId="Web-{239D1FBA-4A4E-E2BA-817C-F33EC4C623C5}" dt="2025-09-30T21:31:25.403" v="295"/>
          <ac:picMkLst>
            <pc:docMk/>
            <pc:sldMk cId="2792323575" sldId="287"/>
            <ac:picMk id="6" creationId="{98D6CD35-99FF-8393-9ABC-19193D9A8B59}"/>
          </ac:picMkLst>
        </pc:picChg>
        <pc:picChg chg="add del mod">
          <ac:chgData name="Osman Saleem" userId="S::ossaleem_ucsc.edu#ext#@merced.onmicrosoft.com::a86f4d05-b132-4b6b-b00c-5aa29f02e571" providerId="AD" clId="Web-{239D1FBA-4A4E-E2BA-817C-F33EC4C623C5}" dt="2025-09-30T21:31:25.403" v="294"/>
          <ac:picMkLst>
            <pc:docMk/>
            <pc:sldMk cId="2792323575" sldId="287"/>
            <ac:picMk id="7" creationId="{F983D233-4CA5-7856-E9FC-B3C8BAED292D}"/>
          </ac:picMkLst>
        </pc:picChg>
        <pc:picChg chg="add del mod">
          <ac:chgData name="Osman Saleem" userId="S::ossaleem_ucsc.edu#ext#@merced.onmicrosoft.com::a86f4d05-b132-4b6b-b00c-5aa29f02e571" providerId="AD" clId="Web-{239D1FBA-4A4E-E2BA-817C-F33EC4C623C5}" dt="2025-09-30T21:31:25.403" v="293"/>
          <ac:picMkLst>
            <pc:docMk/>
            <pc:sldMk cId="2792323575" sldId="287"/>
            <ac:picMk id="8" creationId="{742292A7-C2C9-C0B6-F201-905316F1DF4B}"/>
          </ac:picMkLst>
        </pc:picChg>
        <pc:picChg chg="add del mod">
          <ac:chgData name="Osman Saleem" userId="S::ossaleem_ucsc.edu#ext#@merced.onmicrosoft.com::a86f4d05-b132-4b6b-b00c-5aa29f02e571" providerId="AD" clId="Web-{239D1FBA-4A4E-E2BA-817C-F33EC4C623C5}" dt="2025-09-30T21:08:10.164" v="226"/>
          <ac:picMkLst>
            <pc:docMk/>
            <pc:sldMk cId="2792323575" sldId="287"/>
            <ac:picMk id="9" creationId="{9BCE7AED-D10A-9E1E-7ECB-5140F4DF0396}"/>
          </ac:picMkLst>
        </pc:picChg>
        <pc:picChg chg="add del mod">
          <ac:chgData name="Osman Saleem" userId="S::ossaleem_ucsc.edu#ext#@merced.onmicrosoft.com::a86f4d05-b132-4b6b-b00c-5aa29f02e571" providerId="AD" clId="Web-{239D1FBA-4A4E-E2BA-817C-F33EC4C623C5}" dt="2025-09-30T21:31:25.403" v="292"/>
          <ac:picMkLst>
            <pc:docMk/>
            <pc:sldMk cId="2792323575" sldId="287"/>
            <ac:picMk id="10" creationId="{21C8D6AB-D6C8-C7B7-6280-FF215F0DA82C}"/>
          </ac:picMkLst>
        </pc:picChg>
        <pc:picChg chg="add del mod">
          <ac:chgData name="Osman Saleem" userId="S::ossaleem_ucsc.edu#ext#@merced.onmicrosoft.com::a86f4d05-b132-4b6b-b00c-5aa29f02e571" providerId="AD" clId="Web-{239D1FBA-4A4E-E2BA-817C-F33EC4C623C5}" dt="2025-09-30T21:31:25.403" v="291"/>
          <ac:picMkLst>
            <pc:docMk/>
            <pc:sldMk cId="2792323575" sldId="287"/>
            <ac:picMk id="11" creationId="{47F20B1E-CEA4-131B-31D6-A31D348C7FD9}"/>
          </ac:picMkLst>
        </pc:picChg>
        <pc:picChg chg="add del mod">
          <ac:chgData name="Osman Saleem" userId="S::ossaleem_ucsc.edu#ext#@merced.onmicrosoft.com::a86f4d05-b132-4b6b-b00c-5aa29f02e571" providerId="AD" clId="Web-{239D1FBA-4A4E-E2BA-817C-F33EC4C623C5}" dt="2025-09-30T21:31:37.810" v="305"/>
          <ac:picMkLst>
            <pc:docMk/>
            <pc:sldMk cId="2792323575" sldId="287"/>
            <ac:picMk id="12" creationId="{0E41328C-628D-0F03-8B79-03122F2E406E}"/>
          </ac:picMkLst>
        </pc:picChg>
        <pc:picChg chg="add mod">
          <ac:chgData name="Osman Saleem" userId="S::ossaleem_ucsc.edu#ext#@merced.onmicrosoft.com::a86f4d05-b132-4b6b-b00c-5aa29f02e571" providerId="AD" clId="Web-{239D1FBA-4A4E-E2BA-817C-F33EC4C623C5}" dt="2025-09-30T21:31:45.810" v="308" actId="1076"/>
          <ac:picMkLst>
            <pc:docMk/>
            <pc:sldMk cId="2792323575" sldId="287"/>
            <ac:picMk id="13" creationId="{E1710C01-6460-AF92-7576-8E24F341310F}"/>
          </ac:picMkLst>
        </pc:picChg>
      </pc:sldChg>
      <pc:sldChg chg="addSp delSp modSp add replId">
        <pc:chgData name="Osman Saleem" userId="S::ossaleem_ucsc.edu#ext#@merced.onmicrosoft.com::a86f4d05-b132-4b6b-b00c-5aa29f02e571" providerId="AD" clId="Web-{239D1FBA-4A4E-E2BA-817C-F33EC4C623C5}" dt="2025-09-30T22:40:44.008" v="1511" actId="1076"/>
        <pc:sldMkLst>
          <pc:docMk/>
          <pc:sldMk cId="1940289487" sldId="292"/>
        </pc:sldMkLst>
        <pc:spChg chg="mod">
          <ac:chgData name="Osman Saleem" userId="S::ossaleem_ucsc.edu#ext#@merced.onmicrosoft.com::a86f4d05-b132-4b6b-b00c-5aa29f02e571" providerId="AD" clId="Web-{239D1FBA-4A4E-E2BA-817C-F33EC4C623C5}" dt="2025-09-30T22:26:07.027" v="1394" actId="20577"/>
          <ac:spMkLst>
            <pc:docMk/>
            <pc:sldMk cId="1940289487" sldId="292"/>
            <ac:spMk id="3" creationId="{C473B724-05CE-4270-3799-CF82DD0D6C08}"/>
          </ac:spMkLst>
        </pc:spChg>
        <pc:picChg chg="add mod">
          <ac:chgData name="Osman Saleem" userId="S::ossaleem_ucsc.edu#ext#@merced.onmicrosoft.com::a86f4d05-b132-4b6b-b00c-5aa29f02e571" providerId="AD" clId="Web-{239D1FBA-4A4E-E2BA-817C-F33EC4C623C5}" dt="2025-09-30T22:40:44.008" v="1511" actId="1076"/>
          <ac:picMkLst>
            <pc:docMk/>
            <pc:sldMk cId="1940289487" sldId="292"/>
            <ac:picMk id="4" creationId="{2247CD94-4F9F-7403-9E91-80E2E17EA61A}"/>
          </ac:picMkLst>
        </pc:picChg>
        <pc:picChg chg="del">
          <ac:chgData name="Osman Saleem" userId="S::ossaleem_ucsc.edu#ext#@merced.onmicrosoft.com::a86f4d05-b132-4b6b-b00c-5aa29f02e571" providerId="AD" clId="Web-{239D1FBA-4A4E-E2BA-817C-F33EC4C623C5}" dt="2025-09-30T21:10:52.168" v="255"/>
          <ac:picMkLst>
            <pc:docMk/>
            <pc:sldMk cId="1940289487" sldId="292"/>
            <ac:picMk id="5" creationId="{1D207F8A-040D-15D2-9EF6-18630151B999}"/>
          </ac:picMkLst>
        </pc:picChg>
        <pc:picChg chg="del">
          <ac:chgData name="Osman Saleem" userId="S::ossaleem_ucsc.edu#ext#@merced.onmicrosoft.com::a86f4d05-b132-4b6b-b00c-5aa29f02e571" providerId="AD" clId="Web-{239D1FBA-4A4E-E2BA-817C-F33EC4C623C5}" dt="2025-09-30T21:10:52.168" v="254"/>
          <ac:picMkLst>
            <pc:docMk/>
            <pc:sldMk cId="1940289487" sldId="292"/>
            <ac:picMk id="6" creationId="{6F998A15-A1A2-E07B-D110-96018AA73086}"/>
          </ac:picMkLst>
        </pc:picChg>
        <pc:picChg chg="del">
          <ac:chgData name="Osman Saleem" userId="S::ossaleem_ucsc.edu#ext#@merced.onmicrosoft.com::a86f4d05-b132-4b6b-b00c-5aa29f02e571" providerId="AD" clId="Web-{239D1FBA-4A4E-E2BA-817C-F33EC4C623C5}" dt="2025-09-30T21:10:52.168" v="253"/>
          <ac:picMkLst>
            <pc:docMk/>
            <pc:sldMk cId="1940289487" sldId="292"/>
            <ac:picMk id="7" creationId="{5FE4D35F-BC13-D0E3-3538-A570E1DB8AB5}"/>
          </ac:picMkLst>
        </pc:picChg>
        <pc:picChg chg="del">
          <ac:chgData name="Osman Saleem" userId="S::ossaleem_ucsc.edu#ext#@merced.onmicrosoft.com::a86f4d05-b132-4b6b-b00c-5aa29f02e571" providerId="AD" clId="Web-{239D1FBA-4A4E-E2BA-817C-F33EC4C623C5}" dt="2025-09-30T21:10:52.168" v="252"/>
          <ac:picMkLst>
            <pc:docMk/>
            <pc:sldMk cId="1940289487" sldId="292"/>
            <ac:picMk id="8" creationId="{B0EA39F8-8326-5C52-3F96-5723D6DFFBB8}"/>
          </ac:picMkLst>
        </pc:picChg>
        <pc:picChg chg="del">
          <ac:chgData name="Osman Saleem" userId="S::ossaleem_ucsc.edu#ext#@merced.onmicrosoft.com::a86f4d05-b132-4b6b-b00c-5aa29f02e571" providerId="AD" clId="Web-{239D1FBA-4A4E-E2BA-817C-F33EC4C623C5}" dt="2025-09-30T21:10:52.168" v="251"/>
          <ac:picMkLst>
            <pc:docMk/>
            <pc:sldMk cId="1940289487" sldId="292"/>
            <ac:picMk id="10" creationId="{82D9AF54-0B19-D987-7B9D-740767BC3293}"/>
          </ac:picMkLst>
        </pc:picChg>
        <pc:picChg chg="del">
          <ac:chgData name="Osman Saleem" userId="S::ossaleem_ucsc.edu#ext#@merced.onmicrosoft.com::a86f4d05-b132-4b6b-b00c-5aa29f02e571" providerId="AD" clId="Web-{239D1FBA-4A4E-E2BA-817C-F33EC4C623C5}" dt="2025-09-30T21:10:52.168" v="250"/>
          <ac:picMkLst>
            <pc:docMk/>
            <pc:sldMk cId="1940289487" sldId="292"/>
            <ac:picMk id="11" creationId="{D0EDC9D0-842C-C193-2528-39F290C2589A}"/>
          </ac:picMkLst>
        </pc:picChg>
      </pc:sldChg>
      <pc:sldChg chg="addSp delSp modSp add replId">
        <pc:chgData name="Osman Saleem" userId="S::ossaleem_ucsc.edu#ext#@merced.onmicrosoft.com::a86f4d05-b132-4b6b-b00c-5aa29f02e571" providerId="AD" clId="Web-{239D1FBA-4A4E-E2BA-817C-F33EC4C623C5}" dt="2025-09-30T22:20:54.959" v="1392" actId="1076"/>
        <pc:sldMkLst>
          <pc:docMk/>
          <pc:sldMk cId="1601207260" sldId="293"/>
        </pc:sldMkLst>
        <pc:spChg chg="mod">
          <ac:chgData name="Osman Saleem" userId="S::ossaleem_ucsc.edu#ext#@merced.onmicrosoft.com::a86f4d05-b132-4b6b-b00c-5aa29f02e571" providerId="AD" clId="Web-{239D1FBA-4A4E-E2BA-817C-F33EC4C623C5}" dt="2025-09-30T21:38:05.954" v="376" actId="20577"/>
          <ac:spMkLst>
            <pc:docMk/>
            <pc:sldMk cId="1601207260" sldId="293"/>
            <ac:spMk id="3" creationId="{8E60800B-567C-565A-8357-0A596E5350F3}"/>
          </ac:spMkLst>
        </pc:spChg>
        <pc:spChg chg="add mod">
          <ac:chgData name="Osman Saleem" userId="S::ossaleem_ucsc.edu#ext#@merced.onmicrosoft.com::a86f4d05-b132-4b6b-b00c-5aa29f02e571" providerId="AD" clId="Web-{239D1FBA-4A4E-E2BA-817C-F33EC4C623C5}" dt="2025-09-30T21:49:30.589" v="487" actId="20577"/>
          <ac:spMkLst>
            <pc:docMk/>
            <pc:sldMk cId="1601207260" sldId="293"/>
            <ac:spMk id="4" creationId="{8770C92C-CAB6-7F98-8BC4-6D0727DB2EAF}"/>
          </ac:spMkLst>
        </pc:spChg>
        <pc:spChg chg="add mod">
          <ac:chgData name="Osman Saleem" userId="S::ossaleem_ucsc.edu#ext#@merced.onmicrosoft.com::a86f4d05-b132-4b6b-b00c-5aa29f02e571" providerId="AD" clId="Web-{239D1FBA-4A4E-E2BA-817C-F33EC4C623C5}" dt="2025-09-30T21:49:16.181" v="480" actId="1076"/>
          <ac:spMkLst>
            <pc:docMk/>
            <pc:sldMk cId="1601207260" sldId="293"/>
            <ac:spMk id="5" creationId="{BC5CA94C-9CF1-FF03-7DCC-2F15D07F569D}"/>
          </ac:spMkLst>
        </pc:spChg>
        <pc:spChg chg="add del">
          <ac:chgData name="Osman Saleem" userId="S::ossaleem_ucsc.edu#ext#@merced.onmicrosoft.com::a86f4d05-b132-4b6b-b00c-5aa29f02e571" providerId="AD" clId="Web-{239D1FBA-4A4E-E2BA-817C-F33EC4C623C5}" dt="2025-09-30T21:49:55.249" v="489"/>
          <ac:spMkLst>
            <pc:docMk/>
            <pc:sldMk cId="1601207260" sldId="293"/>
            <ac:spMk id="6" creationId="{D3C1266D-E42B-C4EE-8272-4DB0B2297C59}"/>
          </ac:spMkLst>
        </pc:spChg>
        <pc:spChg chg="add mod">
          <ac:chgData name="Osman Saleem" userId="S::ossaleem_ucsc.edu#ext#@merced.onmicrosoft.com::a86f4d05-b132-4b6b-b00c-5aa29f02e571" providerId="AD" clId="Web-{239D1FBA-4A4E-E2BA-817C-F33EC4C623C5}" dt="2025-09-30T22:03:34.137" v="801" actId="1076"/>
          <ac:spMkLst>
            <pc:docMk/>
            <pc:sldMk cId="1601207260" sldId="293"/>
            <ac:spMk id="8" creationId="{E640D13E-47E6-157A-239F-D5C3AA058A5B}"/>
          </ac:spMkLst>
        </pc:spChg>
        <pc:spChg chg="add mod">
          <ac:chgData name="Osman Saleem" userId="S::ossaleem_ucsc.edu#ext#@merced.onmicrosoft.com::a86f4d05-b132-4b6b-b00c-5aa29f02e571" providerId="AD" clId="Web-{239D1FBA-4A4E-E2BA-817C-F33EC4C623C5}" dt="2025-09-30T22:04:00.310" v="807" actId="1076"/>
          <ac:spMkLst>
            <pc:docMk/>
            <pc:sldMk cId="1601207260" sldId="293"/>
            <ac:spMk id="11" creationId="{C32D04E9-0C33-CA06-0DB3-C820D373B74C}"/>
          </ac:spMkLst>
        </pc:spChg>
        <pc:spChg chg="add mod">
          <ac:chgData name="Osman Saleem" userId="S::ossaleem_ucsc.edu#ext#@merced.onmicrosoft.com::a86f4d05-b132-4b6b-b00c-5aa29f02e571" providerId="AD" clId="Web-{239D1FBA-4A4E-E2BA-817C-F33EC4C623C5}" dt="2025-09-30T22:04:58.310" v="919" actId="20577"/>
          <ac:spMkLst>
            <pc:docMk/>
            <pc:sldMk cId="1601207260" sldId="293"/>
            <ac:spMk id="15" creationId="{6BB7E90D-6020-BD39-0867-DB1007E5A5E4}"/>
          </ac:spMkLst>
        </pc:spChg>
        <pc:spChg chg="add mod">
          <ac:chgData name="Osman Saleem" userId="S::ossaleem_ucsc.edu#ext#@merced.onmicrosoft.com::a86f4d05-b132-4b6b-b00c-5aa29f02e571" providerId="AD" clId="Web-{239D1FBA-4A4E-E2BA-817C-F33EC4C623C5}" dt="2025-09-30T22:07:36.226" v="1109" actId="20577"/>
          <ac:spMkLst>
            <pc:docMk/>
            <pc:sldMk cId="1601207260" sldId="293"/>
            <ac:spMk id="18" creationId="{7BCBE01F-B6EA-CBEB-B9AA-A396AE7B94A0}"/>
          </ac:spMkLst>
        </pc:spChg>
        <pc:spChg chg="add mod">
          <ac:chgData name="Osman Saleem" userId="S::ossaleem_ucsc.edu#ext#@merced.onmicrosoft.com::a86f4d05-b132-4b6b-b00c-5aa29f02e571" providerId="AD" clId="Web-{239D1FBA-4A4E-E2BA-817C-F33EC4C623C5}" dt="2025-09-30T22:20:54.959" v="1392" actId="1076"/>
          <ac:spMkLst>
            <pc:docMk/>
            <pc:sldMk cId="1601207260" sldId="293"/>
            <ac:spMk id="20" creationId="{5469FD52-02B9-B062-7A88-52A39C9A7640}"/>
          </ac:spMkLst>
        </pc:spChg>
        <pc:spChg chg="add mod">
          <ac:chgData name="Osman Saleem" userId="S::ossaleem_ucsc.edu#ext#@merced.onmicrosoft.com::a86f4d05-b132-4b6b-b00c-5aa29f02e571" providerId="AD" clId="Web-{239D1FBA-4A4E-E2BA-817C-F33EC4C623C5}" dt="2025-09-30T22:19:33.441" v="1388" actId="20577"/>
          <ac:spMkLst>
            <pc:docMk/>
            <pc:sldMk cId="1601207260" sldId="293"/>
            <ac:spMk id="21" creationId="{31596756-FA68-F7E7-7642-1DADFFCF9E0F}"/>
          </ac:spMkLst>
        </pc:spChg>
        <pc:picChg chg="add mod">
          <ac:chgData name="Osman Saleem" userId="S::ossaleem_ucsc.edu#ext#@merced.onmicrosoft.com::a86f4d05-b132-4b6b-b00c-5aa29f02e571" providerId="AD" clId="Web-{239D1FBA-4A4E-E2BA-817C-F33EC4C623C5}" dt="2025-09-30T22:03:22.090" v="798" actId="1076"/>
          <ac:picMkLst>
            <pc:docMk/>
            <pc:sldMk cId="1601207260" sldId="293"/>
            <ac:picMk id="7" creationId="{74FB8354-0A01-E05E-E5CA-B7ACE0C8B4CA}"/>
          </ac:picMkLst>
        </pc:picChg>
        <pc:picChg chg="add mod">
          <ac:chgData name="Osman Saleem" userId="S::ossaleem_ucsc.edu#ext#@merced.onmicrosoft.com::a86f4d05-b132-4b6b-b00c-5aa29f02e571" providerId="AD" clId="Web-{239D1FBA-4A4E-E2BA-817C-F33EC4C623C5}" dt="2025-09-30T22:11:16.266" v="1243" actId="14100"/>
          <ac:picMkLst>
            <pc:docMk/>
            <pc:sldMk cId="1601207260" sldId="293"/>
            <ac:picMk id="10" creationId="{58BED8A1-70C1-5D59-D3D6-EC673BF12B30}"/>
          </ac:picMkLst>
        </pc:picChg>
        <pc:picChg chg="add mod">
          <ac:chgData name="Osman Saleem" userId="S::ossaleem_ucsc.edu#ext#@merced.onmicrosoft.com::a86f4d05-b132-4b6b-b00c-5aa29f02e571" providerId="AD" clId="Web-{239D1FBA-4A4E-E2BA-817C-F33EC4C623C5}" dt="2025-09-30T22:03:43.216" v="803" actId="1076"/>
          <ac:picMkLst>
            <pc:docMk/>
            <pc:sldMk cId="1601207260" sldId="293"/>
            <ac:picMk id="12" creationId="{0E7B32D2-8868-1007-B23A-6C7DE5E3806B}"/>
          </ac:picMkLst>
        </pc:picChg>
        <pc:picChg chg="del">
          <ac:chgData name="Osman Saleem" userId="S::ossaleem_ucsc.edu#ext#@merced.onmicrosoft.com::a86f4d05-b132-4b6b-b00c-5aa29f02e571" providerId="AD" clId="Web-{239D1FBA-4A4E-E2BA-817C-F33EC4C623C5}" dt="2025-09-30T21:36:37.922" v="329"/>
          <ac:picMkLst>
            <pc:docMk/>
            <pc:sldMk cId="1601207260" sldId="293"/>
            <ac:picMk id="13" creationId="{AF946D71-C32B-4041-740A-8E3772972762}"/>
          </ac:picMkLst>
        </pc:picChg>
        <pc:picChg chg="add del mod">
          <ac:chgData name="Osman Saleem" userId="S::ossaleem_ucsc.edu#ext#@merced.onmicrosoft.com::a86f4d05-b132-4b6b-b00c-5aa29f02e571" providerId="AD" clId="Web-{239D1FBA-4A4E-E2BA-817C-F33EC4C623C5}" dt="2025-09-30T22:02:52.027" v="790"/>
          <ac:picMkLst>
            <pc:docMk/>
            <pc:sldMk cId="1601207260" sldId="293"/>
            <ac:picMk id="14" creationId="{9D6CB4FE-9405-6550-C83F-7CC6E6BA6FB5}"/>
          </ac:picMkLst>
        </pc:picChg>
        <pc:picChg chg="add mod">
          <ac:chgData name="Osman Saleem" userId="S::ossaleem_ucsc.edu#ext#@merced.onmicrosoft.com::a86f4d05-b132-4b6b-b00c-5aa29f02e571" providerId="AD" clId="Web-{239D1FBA-4A4E-E2BA-817C-F33EC4C623C5}" dt="2025-09-30T22:05:46.984" v="924" actId="1076"/>
          <ac:picMkLst>
            <pc:docMk/>
            <pc:sldMk cId="1601207260" sldId="293"/>
            <ac:picMk id="16" creationId="{76FB094C-28DC-42DA-E5B2-4DA448D7B481}"/>
          </ac:picMkLst>
        </pc:picChg>
        <pc:picChg chg="add del mod">
          <ac:chgData name="Osman Saleem" userId="S::ossaleem_ucsc.edu#ext#@merced.onmicrosoft.com::a86f4d05-b132-4b6b-b00c-5aa29f02e571" providerId="AD" clId="Web-{239D1FBA-4A4E-E2BA-817C-F33EC4C623C5}" dt="2025-09-30T22:05:51.672" v="926"/>
          <ac:picMkLst>
            <pc:docMk/>
            <pc:sldMk cId="1601207260" sldId="293"/>
            <ac:picMk id="17" creationId="{9B0EB142-C5E6-8C9D-08DE-CD85D725F966}"/>
          </ac:picMkLst>
        </pc:picChg>
        <pc:picChg chg="add mod">
          <ac:chgData name="Osman Saleem" userId="S::ossaleem_ucsc.edu#ext#@merced.onmicrosoft.com::a86f4d05-b132-4b6b-b00c-5aa29f02e571" providerId="AD" clId="Web-{239D1FBA-4A4E-E2BA-817C-F33EC4C623C5}" dt="2025-09-30T22:09:44.341" v="1115" actId="1076"/>
          <ac:picMkLst>
            <pc:docMk/>
            <pc:sldMk cId="1601207260" sldId="293"/>
            <ac:picMk id="19" creationId="{628C9C89-6AF4-3240-3E40-6EF4E5239485}"/>
          </ac:picMkLst>
        </pc:picChg>
        <pc:picChg chg="add mod">
          <ac:chgData name="Osman Saleem" userId="S::ossaleem_ucsc.edu#ext#@merced.onmicrosoft.com::a86f4d05-b132-4b6b-b00c-5aa29f02e571" providerId="AD" clId="Web-{239D1FBA-4A4E-E2BA-817C-F33EC4C623C5}" dt="2025-09-30T22:20:39.021" v="1391" actId="1076"/>
          <ac:picMkLst>
            <pc:docMk/>
            <pc:sldMk cId="1601207260" sldId="293"/>
            <ac:picMk id="22" creationId="{114F10E1-18D8-51BE-ABDE-700684888A20}"/>
          </ac:picMkLst>
        </pc:picChg>
        <pc:cxnChg chg="add mod">
          <ac:chgData name="Osman Saleem" userId="S::ossaleem_ucsc.edu#ext#@merced.onmicrosoft.com::a86f4d05-b132-4b6b-b00c-5aa29f02e571" providerId="AD" clId="Web-{239D1FBA-4A4E-E2BA-817C-F33EC4C623C5}" dt="2025-09-30T21:54:07.451" v="641" actId="1076"/>
          <ac:cxnSpMkLst>
            <pc:docMk/>
            <pc:sldMk cId="1601207260" sldId="293"/>
            <ac:cxnSpMk id="9" creationId="{4586BCBD-BA16-87C6-4F8B-2279E837A96D}"/>
          </ac:cxnSpMkLst>
        </pc:cxnChg>
      </pc:sldChg>
      <pc:sldChg chg="addSp delSp modSp add ord replId">
        <pc:chgData name="Osman Saleem" userId="S::ossaleem_ucsc.edu#ext#@merced.onmicrosoft.com::a86f4d05-b132-4b6b-b00c-5aa29f02e571" providerId="AD" clId="Web-{239D1FBA-4A4E-E2BA-817C-F33EC4C623C5}" dt="2025-09-30T22:31:42.430" v="1509" actId="14100"/>
        <pc:sldMkLst>
          <pc:docMk/>
          <pc:sldMk cId="83376437" sldId="294"/>
        </pc:sldMkLst>
        <pc:spChg chg="mod">
          <ac:chgData name="Osman Saleem" userId="S::ossaleem_ucsc.edu#ext#@merced.onmicrosoft.com::a86f4d05-b132-4b6b-b00c-5aa29f02e571" providerId="AD" clId="Web-{239D1FBA-4A4E-E2BA-817C-F33EC4C623C5}" dt="2025-09-30T22:26:34.216" v="1437" actId="20577"/>
          <ac:spMkLst>
            <pc:docMk/>
            <pc:sldMk cId="83376437" sldId="294"/>
            <ac:spMk id="3" creationId="{28B1ADF4-2C31-8DFB-05F3-34C9C650BBFF}"/>
          </ac:spMkLst>
        </pc:spChg>
        <pc:picChg chg="add mod modCrop">
          <ac:chgData name="Osman Saleem" userId="S::ossaleem_ucsc.edu#ext#@merced.onmicrosoft.com::a86f4d05-b132-4b6b-b00c-5aa29f02e571" providerId="AD" clId="Web-{239D1FBA-4A4E-E2BA-817C-F33EC4C623C5}" dt="2025-09-30T22:31:11.117" v="1505" actId="14100"/>
          <ac:picMkLst>
            <pc:docMk/>
            <pc:sldMk cId="83376437" sldId="294"/>
            <ac:picMk id="4" creationId="{B79767DC-2E87-AA22-3E2D-4D1BA85014FB}"/>
          </ac:picMkLst>
        </pc:picChg>
        <pc:picChg chg="add mod">
          <ac:chgData name="Osman Saleem" userId="S::ossaleem_ucsc.edu#ext#@merced.onmicrosoft.com::a86f4d05-b132-4b6b-b00c-5aa29f02e571" providerId="AD" clId="Web-{239D1FBA-4A4E-E2BA-817C-F33EC4C623C5}" dt="2025-09-30T22:31:27.164" v="1506" actId="1076"/>
          <ac:picMkLst>
            <pc:docMk/>
            <pc:sldMk cId="83376437" sldId="294"/>
            <ac:picMk id="5" creationId="{D5013D6C-FE1D-1A22-82C7-418D856051C6}"/>
          </ac:picMkLst>
        </pc:picChg>
        <pc:picChg chg="add mod">
          <ac:chgData name="Osman Saleem" userId="S::ossaleem_ucsc.edu#ext#@merced.onmicrosoft.com::a86f4d05-b132-4b6b-b00c-5aa29f02e571" providerId="AD" clId="Web-{239D1FBA-4A4E-E2BA-817C-F33EC4C623C5}" dt="2025-09-30T22:31:42.430" v="1509" actId="14100"/>
          <ac:picMkLst>
            <pc:docMk/>
            <pc:sldMk cId="83376437" sldId="294"/>
            <ac:picMk id="6" creationId="{FD0A42D1-00BA-47E0-1919-EB7374404E32}"/>
          </ac:picMkLst>
        </pc:picChg>
        <pc:picChg chg="del">
          <ac:chgData name="Osman Saleem" userId="S::ossaleem_ucsc.edu#ext#@merced.onmicrosoft.com::a86f4d05-b132-4b6b-b00c-5aa29f02e571" providerId="AD" clId="Web-{239D1FBA-4A4E-E2BA-817C-F33EC4C623C5}" dt="2025-09-30T22:26:36.028" v="1438"/>
          <ac:picMkLst>
            <pc:docMk/>
            <pc:sldMk cId="83376437" sldId="294"/>
            <ac:picMk id="13" creationId="{1ABC0D4B-F71A-13DF-A87E-82B2F8E6D019}"/>
          </ac:picMkLst>
        </pc:picChg>
      </pc:sldChg>
      <pc:sldChg chg="addSp delSp modSp add replId">
        <pc:chgData name="Osman Saleem" userId="S::ossaleem_ucsc.edu#ext#@merced.onmicrosoft.com::a86f4d05-b132-4b6b-b00c-5aa29f02e571" providerId="AD" clId="Web-{239D1FBA-4A4E-E2BA-817C-F33EC4C623C5}" dt="2025-09-30T22:51:55.053" v="1583" actId="1076"/>
        <pc:sldMkLst>
          <pc:docMk/>
          <pc:sldMk cId="3870457954" sldId="295"/>
        </pc:sldMkLst>
        <pc:spChg chg="mod">
          <ac:chgData name="Osman Saleem" userId="S::ossaleem_ucsc.edu#ext#@merced.onmicrosoft.com::a86f4d05-b132-4b6b-b00c-5aa29f02e571" providerId="AD" clId="Web-{239D1FBA-4A4E-E2BA-817C-F33EC4C623C5}" dt="2025-09-30T22:41:59.874" v="1547" actId="20577"/>
          <ac:spMkLst>
            <pc:docMk/>
            <pc:sldMk cId="3870457954" sldId="295"/>
            <ac:spMk id="3" creationId="{814EF13D-4483-6A6C-F990-016174122434}"/>
          </ac:spMkLst>
        </pc:spChg>
        <pc:picChg chg="add mod">
          <ac:chgData name="Osman Saleem" userId="S::ossaleem_ucsc.edu#ext#@merced.onmicrosoft.com::a86f4d05-b132-4b6b-b00c-5aa29f02e571" providerId="AD" clId="Web-{239D1FBA-4A4E-E2BA-817C-F33EC4C623C5}" dt="2025-09-30T22:49:42.238" v="1564" actId="14100"/>
          <ac:picMkLst>
            <pc:docMk/>
            <pc:sldMk cId="3870457954" sldId="295"/>
            <ac:picMk id="4" creationId="{7B0CF3C9-1EAA-A5A5-2EBB-D16314B7071F}"/>
          </ac:picMkLst>
        </pc:picChg>
        <pc:picChg chg="add mod">
          <ac:chgData name="Osman Saleem" userId="S::ossaleem_ucsc.edu#ext#@merced.onmicrosoft.com::a86f4d05-b132-4b6b-b00c-5aa29f02e571" providerId="AD" clId="Web-{239D1FBA-4A4E-E2BA-817C-F33EC4C623C5}" dt="2025-09-30T22:49:45.816" v="1565" actId="14100"/>
          <ac:picMkLst>
            <pc:docMk/>
            <pc:sldMk cId="3870457954" sldId="295"/>
            <ac:picMk id="5" creationId="{498C9505-14BF-E89B-DC72-B378702BA6AF}"/>
          </ac:picMkLst>
        </pc:picChg>
        <pc:picChg chg="add mod">
          <ac:chgData name="Osman Saleem" userId="S::ossaleem_ucsc.edu#ext#@merced.onmicrosoft.com::a86f4d05-b132-4b6b-b00c-5aa29f02e571" providerId="AD" clId="Web-{239D1FBA-4A4E-E2BA-817C-F33EC4C623C5}" dt="2025-09-30T22:51:55.053" v="1583" actId="1076"/>
          <ac:picMkLst>
            <pc:docMk/>
            <pc:sldMk cId="3870457954" sldId="295"/>
            <ac:picMk id="6" creationId="{8C1A65DB-E1AE-6292-9567-21DE55E7E401}"/>
          </ac:picMkLst>
        </pc:picChg>
        <pc:picChg chg="add del mod">
          <ac:chgData name="Osman Saleem" userId="S::ossaleem_ucsc.edu#ext#@merced.onmicrosoft.com::a86f4d05-b132-4b6b-b00c-5aa29f02e571" providerId="AD" clId="Web-{239D1FBA-4A4E-E2BA-817C-F33EC4C623C5}" dt="2025-09-30T22:50:26.848" v="1572"/>
          <ac:picMkLst>
            <pc:docMk/>
            <pc:sldMk cId="3870457954" sldId="295"/>
            <ac:picMk id="7" creationId="{CD8F937D-0003-B6B1-ED67-108ED8AD402A}"/>
          </ac:picMkLst>
        </pc:picChg>
        <pc:picChg chg="add mod">
          <ac:chgData name="Osman Saleem" userId="S::ossaleem_ucsc.edu#ext#@merced.onmicrosoft.com::a86f4d05-b132-4b6b-b00c-5aa29f02e571" providerId="AD" clId="Web-{239D1FBA-4A4E-E2BA-817C-F33EC4C623C5}" dt="2025-09-30T22:50:42.818" v="1575" actId="14100"/>
          <ac:picMkLst>
            <pc:docMk/>
            <pc:sldMk cId="3870457954" sldId="295"/>
            <ac:picMk id="8" creationId="{90E5C710-FC6C-D7BB-1904-8DD6079F1FB0}"/>
          </ac:picMkLst>
        </pc:picChg>
        <pc:picChg chg="add mod">
          <ac:chgData name="Osman Saleem" userId="S::ossaleem_ucsc.edu#ext#@merced.onmicrosoft.com::a86f4d05-b132-4b6b-b00c-5aa29f02e571" providerId="AD" clId="Web-{239D1FBA-4A4E-E2BA-817C-F33EC4C623C5}" dt="2025-09-30T22:51:07.927" v="1578" actId="14100"/>
          <ac:picMkLst>
            <pc:docMk/>
            <pc:sldMk cId="3870457954" sldId="295"/>
            <ac:picMk id="9" creationId="{26007739-3CD6-D8C3-85D0-59EF5087C98E}"/>
          </ac:picMkLst>
        </pc:picChg>
        <pc:picChg chg="add mod">
          <ac:chgData name="Osman Saleem" userId="S::ossaleem_ucsc.edu#ext#@merced.onmicrosoft.com::a86f4d05-b132-4b6b-b00c-5aa29f02e571" providerId="AD" clId="Web-{239D1FBA-4A4E-E2BA-817C-F33EC4C623C5}" dt="2025-09-30T22:51:36.818" v="1582" actId="14100"/>
          <ac:picMkLst>
            <pc:docMk/>
            <pc:sldMk cId="3870457954" sldId="295"/>
            <ac:picMk id="10" creationId="{35B45E0C-1F94-86B3-184A-DF445A40A23D}"/>
          </ac:picMkLst>
        </pc:picChg>
        <pc:picChg chg="del">
          <ac:chgData name="Osman Saleem" userId="S::ossaleem_ucsc.edu#ext#@merced.onmicrosoft.com::a86f4d05-b132-4b6b-b00c-5aa29f02e571" providerId="AD" clId="Web-{239D1FBA-4A4E-E2BA-817C-F33EC4C623C5}" dt="2025-09-30T22:42:05.172" v="1548"/>
          <ac:picMkLst>
            <pc:docMk/>
            <pc:sldMk cId="3870457954" sldId="295"/>
            <ac:picMk id="13" creationId="{99AEE0DC-2C59-152E-8ABB-5245D22C0371}"/>
          </ac:picMkLst>
        </pc:picChg>
      </pc:sldChg>
      <pc:sldChg chg="modSp add ord replId">
        <pc:chgData name="Osman Saleem" userId="S::ossaleem_ucsc.edu#ext#@merced.onmicrosoft.com::a86f4d05-b132-4b6b-b00c-5aa29f02e571" providerId="AD" clId="Web-{239D1FBA-4A4E-E2BA-817C-F33EC4C623C5}" dt="2025-09-30T22:54:33.774" v="1693"/>
        <pc:sldMkLst>
          <pc:docMk/>
          <pc:sldMk cId="2152204525" sldId="296"/>
        </pc:sldMkLst>
        <pc:spChg chg="mod">
          <ac:chgData name="Osman Saleem" userId="S::ossaleem_ucsc.edu#ext#@merced.onmicrosoft.com::a86f4d05-b132-4b6b-b00c-5aa29f02e571" providerId="AD" clId="Web-{239D1FBA-4A4E-E2BA-817C-F33EC4C623C5}" dt="2025-09-30T22:54:27.540" v="1692" actId="1076"/>
          <ac:spMkLst>
            <pc:docMk/>
            <pc:sldMk cId="2152204525" sldId="296"/>
            <ac:spMk id="3" creationId="{70568D43-1369-E933-D922-0B6E040FE10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8D2A3A-B8C6-4B6A-8E95-CAA5B55AA403}" type="datetimeFigureOut">
              <a:rPr lang="en-US" smtClean="0"/>
              <a:t>9/24/2025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392A10-7965-4770-93D8-67A01613BD56}" type="slidenum">
              <a:rPr lang="en-US" smtClean="0"/>
              <a:t>‹#›</a:t>
            </a:fld>
            <a:endParaRPr lang="en-US"/>
          </a:p>
        </p:txBody>
      </p:sp>
    </p:spTree>
    <p:extLst>
      <p:ext uri="{BB962C8B-B14F-4D97-AF65-F5344CB8AC3E}">
        <p14:creationId xmlns:p14="http://schemas.microsoft.com/office/powerpoint/2010/main" val="1326536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only the third </a:t>
            </a:r>
            <a:r>
              <a:rPr lang="en-US" dirty="0" err="1"/>
              <a:t>objectif</a:t>
            </a:r>
            <a:r>
              <a:rPr lang="en-US" dirty="0"/>
              <a:t> </a:t>
            </a:r>
          </a:p>
        </p:txBody>
      </p:sp>
      <p:sp>
        <p:nvSpPr>
          <p:cNvPr id="4" name="Slide Number Placeholder 3"/>
          <p:cNvSpPr>
            <a:spLocks noGrp="1"/>
          </p:cNvSpPr>
          <p:nvPr>
            <p:ph type="sldNum" sz="quarter" idx="5"/>
          </p:nvPr>
        </p:nvSpPr>
        <p:spPr/>
        <p:txBody>
          <a:bodyPr/>
          <a:lstStyle/>
          <a:p>
            <a:fld id="{6B392A10-7965-4770-93D8-67A01613BD56}" type="slidenum">
              <a:rPr lang="en-US" smtClean="0"/>
              <a:t>19</a:t>
            </a:fld>
            <a:endParaRPr lang="en-US"/>
          </a:p>
        </p:txBody>
      </p:sp>
    </p:spTree>
    <p:extLst>
      <p:ext uri="{BB962C8B-B14F-4D97-AF65-F5344CB8AC3E}">
        <p14:creationId xmlns:p14="http://schemas.microsoft.com/office/powerpoint/2010/main" val="41656323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gi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gi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10" descr="UC Davis Wordmark">
            <a:extLst>
              <a:ext uri="{FF2B5EF4-FFF2-40B4-BE49-F238E27FC236}">
                <a16:creationId xmlns:a16="http://schemas.microsoft.com/office/drawing/2014/main" id="{652A139B-E49E-6760-8E9E-E09AD7F134A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75472" y="6361994"/>
            <a:ext cx="1513360" cy="2607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FA354656-851D-0D4A-A57F-198B7D2B7D9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719847" y="6353609"/>
            <a:ext cx="1444443" cy="29771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descr="uc merced logo text">
            <a:extLst>
              <a:ext uri="{FF2B5EF4-FFF2-40B4-BE49-F238E27FC236}">
                <a16:creationId xmlns:a16="http://schemas.microsoft.com/office/drawing/2014/main" id="{1DDD83A9-73C1-4631-1E10-5CECC15F2E21}"/>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06440" y="6368047"/>
            <a:ext cx="1138017" cy="26883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of the UC Berkeley logo with examples of primary usage">
            <a:extLst>
              <a:ext uri="{FF2B5EF4-FFF2-40B4-BE49-F238E27FC236}">
                <a16:creationId xmlns:a16="http://schemas.microsoft.com/office/drawing/2014/main" id="{F1F00ECE-3161-647C-6C49-26B9A5AE703D}"/>
              </a:ext>
            </a:extLst>
          </p:cNvPr>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l="32642" t="56636" r="33517" b="32590"/>
          <a:stretch/>
        </p:blipFill>
        <p:spPr bwMode="auto">
          <a:xfrm>
            <a:off x="5421972" y="6266352"/>
            <a:ext cx="1138017" cy="48308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ACDE938E-624A-23E8-BE64-291FCA704F5E}"/>
              </a:ext>
            </a:extLst>
          </p:cNvPr>
          <p:cNvCxnSpPr>
            <a:cxnSpLocks/>
          </p:cNvCxnSpPr>
          <p:nvPr userDrawn="1"/>
        </p:nvCxnSpPr>
        <p:spPr>
          <a:xfrm>
            <a:off x="371192" y="6201624"/>
            <a:ext cx="116144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3985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Picture 10" descr="UC Davis Wordmark">
            <a:extLst>
              <a:ext uri="{FF2B5EF4-FFF2-40B4-BE49-F238E27FC236}">
                <a16:creationId xmlns:a16="http://schemas.microsoft.com/office/drawing/2014/main" id="{89C3DA10-B7D9-7D62-5D22-87140E9D7F9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75472" y="6361994"/>
            <a:ext cx="1513360" cy="26070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05990A80-69B7-6D8B-987D-4CEB5DF74DF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719847" y="6353609"/>
            <a:ext cx="1444443" cy="2977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uc merced logo text">
            <a:extLst>
              <a:ext uri="{FF2B5EF4-FFF2-40B4-BE49-F238E27FC236}">
                <a16:creationId xmlns:a16="http://schemas.microsoft.com/office/drawing/2014/main" id="{B1268987-0C37-4701-5F55-5237D887759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06440" y="6368047"/>
            <a:ext cx="1138017" cy="2688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Image of the UC Berkeley logo with examples of primary usage">
            <a:extLst>
              <a:ext uri="{FF2B5EF4-FFF2-40B4-BE49-F238E27FC236}">
                <a16:creationId xmlns:a16="http://schemas.microsoft.com/office/drawing/2014/main" id="{530B414A-AD12-5BC1-BBE3-57E43CAEB81D}"/>
              </a:ext>
            </a:extLst>
          </p:cNvPr>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l="32642" t="56636" r="33517" b="32590"/>
          <a:stretch/>
        </p:blipFill>
        <p:spPr bwMode="auto">
          <a:xfrm>
            <a:off x="5421972" y="6266352"/>
            <a:ext cx="1138017" cy="48308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44C6287B-3AD5-BC88-D649-7CD14FEE56F1}"/>
              </a:ext>
            </a:extLst>
          </p:cNvPr>
          <p:cNvCxnSpPr>
            <a:cxnSpLocks/>
          </p:cNvCxnSpPr>
          <p:nvPr userDrawn="1"/>
        </p:nvCxnSpPr>
        <p:spPr>
          <a:xfrm>
            <a:off x="606440" y="6201624"/>
            <a:ext cx="1137921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Slide Number Placeholder 1">
            <a:extLst>
              <a:ext uri="{FF2B5EF4-FFF2-40B4-BE49-F238E27FC236}">
                <a16:creationId xmlns:a16="http://schemas.microsoft.com/office/drawing/2014/main" id="{05C28263-29F9-7E9B-E4AD-B157596D5F9D}"/>
              </a:ext>
            </a:extLst>
          </p:cNvPr>
          <p:cNvSpPr>
            <a:spLocks noGrp="1"/>
          </p:cNvSpPr>
          <p:nvPr>
            <p:ph type="sldNum" sz="quarter" idx="4"/>
          </p:nvPr>
        </p:nvSpPr>
        <p:spPr>
          <a:xfrm>
            <a:off x="10685720" y="6368007"/>
            <a:ext cx="1299935"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6AEBCD9-C27D-4CBD-88F4-08B4D3A2CDB0}" type="slidenum">
              <a:rPr lang="en-US" smtClean="0"/>
              <a:t>‹#›</a:t>
            </a:fld>
            <a:endParaRPr lang="en-US"/>
          </a:p>
        </p:txBody>
      </p:sp>
      <p:sp>
        <p:nvSpPr>
          <p:cNvPr id="15" name="Title 14">
            <a:extLst>
              <a:ext uri="{FF2B5EF4-FFF2-40B4-BE49-F238E27FC236}">
                <a16:creationId xmlns:a16="http://schemas.microsoft.com/office/drawing/2014/main" id="{570FA772-5DC9-E3A2-053A-7CFBAF93C567}"/>
              </a:ext>
            </a:extLst>
          </p:cNvPr>
          <p:cNvSpPr>
            <a:spLocks noGrp="1"/>
          </p:cNvSpPr>
          <p:nvPr>
            <p:ph type="title"/>
          </p:nvPr>
        </p:nvSpPr>
        <p:spPr>
          <a:xfrm>
            <a:off x="838200" y="365126"/>
            <a:ext cx="10515600" cy="857250"/>
          </a:xfrm>
          <a:prstGeom prst="rect">
            <a:avLst/>
          </a:prstGeom>
        </p:spPr>
        <p:txBody>
          <a:bodyPr/>
          <a:lstStyle>
            <a:lvl1pPr>
              <a:defRPr sz="3600" b="1">
                <a:latin typeface="+mn-lt"/>
              </a:defRPr>
            </a:lvl1pPr>
          </a:lstStyle>
          <a:p>
            <a:r>
              <a:rPr lang="en-US" dirty="0"/>
              <a:t>Click to edit Master title style</a:t>
            </a:r>
          </a:p>
        </p:txBody>
      </p:sp>
      <p:sp>
        <p:nvSpPr>
          <p:cNvPr id="19" name="Text Placeholder 18">
            <a:extLst>
              <a:ext uri="{FF2B5EF4-FFF2-40B4-BE49-F238E27FC236}">
                <a16:creationId xmlns:a16="http://schemas.microsoft.com/office/drawing/2014/main" id="{8509AB68-8158-D6F4-D504-25FAC753665C}"/>
              </a:ext>
            </a:extLst>
          </p:cNvPr>
          <p:cNvSpPr>
            <a:spLocks noGrp="1"/>
          </p:cNvSpPr>
          <p:nvPr>
            <p:ph type="body" sz="quarter" idx="10"/>
          </p:nvPr>
        </p:nvSpPr>
        <p:spPr>
          <a:xfrm>
            <a:off x="838200" y="1637415"/>
            <a:ext cx="10515600" cy="399821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76874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1861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431766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1C7E7F-92A3-F69B-5FCB-72F93C71C753}"/>
              </a:ext>
            </a:extLst>
          </p:cNvPr>
          <p:cNvSpPr>
            <a:spLocks noGrp="1"/>
          </p:cNvSpPr>
          <p:nvPr>
            <p:ph type="sldNum" sz="quarter" idx="4"/>
          </p:nvPr>
        </p:nvSpPr>
        <p:spPr>
          <a:xfrm>
            <a:off x="9334877" y="109459"/>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6AEBCD9-C27D-4CBD-88F4-08B4D3A2CDB0}" type="slidenum">
              <a:rPr lang="en-US" smtClean="0"/>
              <a:t>‹#›</a:t>
            </a:fld>
            <a:endParaRPr lang="en-US"/>
          </a:p>
        </p:txBody>
      </p:sp>
    </p:spTree>
    <p:extLst>
      <p:ext uri="{BB962C8B-B14F-4D97-AF65-F5344CB8AC3E}">
        <p14:creationId xmlns:p14="http://schemas.microsoft.com/office/powerpoint/2010/main" val="15893936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sv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svg"/><Relationship Id="rId7" Type="http://schemas.openxmlformats.org/officeDocument/2006/relationships/image" Target="../media/image39.sv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41.sv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39.svg"/><Relationship Id="rId7" Type="http://schemas.openxmlformats.org/officeDocument/2006/relationships/image" Target="../media/image47.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hyperlink" Target="https://ucmerced.app.box.com/s/iblkpyxoxf39xq8fah4jc48besbozyqc" TargetMode="External"/><Relationship Id="rId5" Type="http://schemas.openxmlformats.org/officeDocument/2006/relationships/image" Target="../media/image46.sv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6F3FE-FCDA-69BD-1F3A-97EA7CA04AAB}"/>
              </a:ext>
            </a:extLst>
          </p:cNvPr>
          <p:cNvSpPr txBox="1">
            <a:spLocks/>
          </p:cNvSpPr>
          <p:nvPr/>
        </p:nvSpPr>
        <p:spPr>
          <a:xfrm>
            <a:off x="1019175" y="1750483"/>
            <a:ext cx="10429875" cy="3101809"/>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a:t>EVALUATING THE READINESS FOR EV-BASED EVACUATION</a:t>
            </a:r>
            <a:endParaRPr lang="en-US" sz="4000" b="1">
              <a:ea typeface="Calibri Light"/>
              <a:cs typeface="Calibri Light"/>
            </a:endParaRPr>
          </a:p>
          <a:p>
            <a:pPr algn="ctr"/>
            <a:br>
              <a:rPr lang="en-US" sz="4000" b="1" dirty="0"/>
            </a:br>
            <a:r>
              <a:rPr lang="en-US" sz="2800" b="1" dirty="0"/>
              <a:t>Osman Saleem, UC Santa Cruz</a:t>
            </a:r>
            <a:endParaRPr lang="en-US" sz="2800" b="1">
              <a:ea typeface="Calibri Light"/>
              <a:cs typeface="Calibri Light"/>
            </a:endParaRPr>
          </a:p>
          <a:p>
            <a:pPr algn="ctr"/>
            <a:r>
              <a:rPr lang="en-US" sz="2800" b="1" dirty="0"/>
              <a:t>Dr. Clotilde Robert, UC Merced</a:t>
            </a:r>
            <a:br>
              <a:rPr lang="en-US" sz="4000" b="1" dirty="0"/>
            </a:br>
            <a:endParaRPr lang="en-US" dirty="0"/>
          </a:p>
        </p:txBody>
      </p:sp>
    </p:spTree>
    <p:extLst>
      <p:ext uri="{BB962C8B-B14F-4D97-AF65-F5344CB8AC3E}">
        <p14:creationId xmlns:p14="http://schemas.microsoft.com/office/powerpoint/2010/main" val="3980255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53D67-5243-C6DB-8F53-9E0EE61078F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8E83B5-9220-F914-14AF-50AA12F31297}"/>
              </a:ext>
            </a:extLst>
          </p:cNvPr>
          <p:cNvSpPr>
            <a:spLocks noGrp="1"/>
          </p:cNvSpPr>
          <p:nvPr>
            <p:ph type="sldNum" sz="quarter" idx="4"/>
          </p:nvPr>
        </p:nvSpPr>
        <p:spPr/>
        <p:txBody>
          <a:bodyPr/>
          <a:lstStyle/>
          <a:p>
            <a:fld id="{76AEBCD9-C27D-4CBD-88F4-08B4D3A2CDB0}" type="slidenum">
              <a:rPr lang="en-US" smtClean="0"/>
              <a:t>10</a:t>
            </a:fld>
            <a:endParaRPr lang="en-US"/>
          </a:p>
        </p:txBody>
      </p:sp>
      <p:sp>
        <p:nvSpPr>
          <p:cNvPr id="3" name="Title 2">
            <a:extLst>
              <a:ext uri="{FF2B5EF4-FFF2-40B4-BE49-F238E27FC236}">
                <a16:creationId xmlns:a16="http://schemas.microsoft.com/office/drawing/2014/main" id="{70568D43-1369-E933-D922-0B6E040FE10F}"/>
              </a:ext>
            </a:extLst>
          </p:cNvPr>
          <p:cNvSpPr>
            <a:spLocks noGrp="1"/>
          </p:cNvSpPr>
          <p:nvPr>
            <p:ph type="title"/>
          </p:nvPr>
        </p:nvSpPr>
        <p:spPr>
          <a:xfrm>
            <a:off x="845527" y="2339023"/>
            <a:ext cx="10500947" cy="1088243"/>
          </a:xfrm>
        </p:spPr>
        <p:txBody>
          <a:bodyPr lIns="91440" tIns="45720" rIns="91440" bIns="45720" anchor="t"/>
          <a:lstStyle/>
          <a:p>
            <a:pPr algn="ctr"/>
            <a:r>
              <a:rPr lang="en-US">
                <a:ea typeface="Calibri"/>
                <a:cs typeface="Calibri"/>
              </a:rPr>
              <a:t>But how can we advance this research to develop an "</a:t>
            </a:r>
            <a:r>
              <a:rPr lang="en-US" i="1">
                <a:ea typeface="Calibri"/>
                <a:cs typeface="Calibri"/>
              </a:rPr>
              <a:t>Advanced Scoring Design</a:t>
            </a:r>
            <a:r>
              <a:rPr lang="en-US">
                <a:ea typeface="Calibri"/>
                <a:cs typeface="Calibri"/>
              </a:rPr>
              <a:t>"?</a:t>
            </a:r>
            <a:endParaRPr lang="en-US"/>
          </a:p>
        </p:txBody>
      </p:sp>
    </p:spTree>
    <p:extLst>
      <p:ext uri="{BB962C8B-B14F-4D97-AF65-F5344CB8AC3E}">
        <p14:creationId xmlns:p14="http://schemas.microsoft.com/office/powerpoint/2010/main" val="2152204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530DD-E5DC-29FD-AA5B-82EF617E34E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44D5C2-1F55-0FB5-28E9-19B117B4385F}"/>
              </a:ext>
            </a:extLst>
          </p:cNvPr>
          <p:cNvSpPr>
            <a:spLocks noGrp="1"/>
          </p:cNvSpPr>
          <p:nvPr>
            <p:ph type="sldNum" sz="quarter" idx="4"/>
          </p:nvPr>
        </p:nvSpPr>
        <p:spPr/>
        <p:txBody>
          <a:bodyPr/>
          <a:lstStyle/>
          <a:p>
            <a:fld id="{76AEBCD9-C27D-4CBD-88F4-08B4D3A2CDB0}" type="slidenum">
              <a:rPr lang="en-US" smtClean="0"/>
              <a:t>11</a:t>
            </a:fld>
            <a:endParaRPr lang="en-US"/>
          </a:p>
        </p:txBody>
      </p:sp>
      <p:sp>
        <p:nvSpPr>
          <p:cNvPr id="3" name="Title 2">
            <a:extLst>
              <a:ext uri="{FF2B5EF4-FFF2-40B4-BE49-F238E27FC236}">
                <a16:creationId xmlns:a16="http://schemas.microsoft.com/office/drawing/2014/main" id="{B5A5EC4F-D28F-EE89-A628-212F985AF18E}"/>
              </a:ext>
            </a:extLst>
          </p:cNvPr>
          <p:cNvSpPr>
            <a:spLocks noGrp="1"/>
          </p:cNvSpPr>
          <p:nvPr>
            <p:ph type="title"/>
          </p:nvPr>
        </p:nvSpPr>
        <p:spPr>
          <a:xfrm>
            <a:off x="838200" y="2148523"/>
            <a:ext cx="10515600" cy="2560954"/>
          </a:xfrm>
        </p:spPr>
        <p:txBody>
          <a:bodyPr/>
          <a:lstStyle/>
          <a:p>
            <a:pPr algn="ctr"/>
            <a:r>
              <a:rPr lang="en-US" dirty="0"/>
              <a:t>A Tool to Evaluate Readiness for EV-Based Evacuations</a:t>
            </a:r>
            <a:br>
              <a:rPr lang="en-US" dirty="0"/>
            </a:br>
            <a:br>
              <a:rPr lang="en-US" dirty="0"/>
            </a:br>
            <a:r>
              <a:rPr lang="en-US" sz="2400" b="0" dirty="0"/>
              <a:t>Dr. Clotilde Robert</a:t>
            </a:r>
            <a:endParaRPr lang="en-US" b="0" dirty="0"/>
          </a:p>
        </p:txBody>
      </p:sp>
    </p:spTree>
    <p:extLst>
      <p:ext uri="{BB962C8B-B14F-4D97-AF65-F5344CB8AC3E}">
        <p14:creationId xmlns:p14="http://schemas.microsoft.com/office/powerpoint/2010/main" val="3339262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B6E6DD-941A-CAEB-028D-4ADDBD5B4396}"/>
              </a:ext>
            </a:extLst>
          </p:cNvPr>
          <p:cNvSpPr>
            <a:spLocks noGrp="1"/>
          </p:cNvSpPr>
          <p:nvPr>
            <p:ph type="sldNum" sz="quarter" idx="4"/>
          </p:nvPr>
        </p:nvSpPr>
        <p:spPr/>
        <p:txBody>
          <a:bodyPr/>
          <a:lstStyle/>
          <a:p>
            <a:fld id="{76AEBCD9-C27D-4CBD-88F4-08B4D3A2CDB0}" type="slidenum">
              <a:rPr lang="en-US" smtClean="0"/>
              <a:t>12</a:t>
            </a:fld>
            <a:endParaRPr lang="en-US"/>
          </a:p>
        </p:txBody>
      </p:sp>
      <p:sp>
        <p:nvSpPr>
          <p:cNvPr id="3" name="Title 2">
            <a:extLst>
              <a:ext uri="{FF2B5EF4-FFF2-40B4-BE49-F238E27FC236}">
                <a16:creationId xmlns:a16="http://schemas.microsoft.com/office/drawing/2014/main" id="{FBB70129-5884-DFCD-83B7-AE12736DE520}"/>
              </a:ext>
            </a:extLst>
          </p:cNvPr>
          <p:cNvSpPr>
            <a:spLocks noGrp="1"/>
          </p:cNvSpPr>
          <p:nvPr>
            <p:ph type="title"/>
          </p:nvPr>
        </p:nvSpPr>
        <p:spPr/>
        <p:txBody>
          <a:bodyPr/>
          <a:lstStyle/>
          <a:p>
            <a:r>
              <a:rPr lang="en-US" dirty="0"/>
              <a:t>Context and Goal </a:t>
            </a:r>
          </a:p>
        </p:txBody>
      </p:sp>
      <p:sp>
        <p:nvSpPr>
          <p:cNvPr id="4" name="Text Placeholder 3">
            <a:extLst>
              <a:ext uri="{FF2B5EF4-FFF2-40B4-BE49-F238E27FC236}">
                <a16:creationId xmlns:a16="http://schemas.microsoft.com/office/drawing/2014/main" id="{93859075-8F48-B070-4532-FF956BD8A7E9}"/>
              </a:ext>
            </a:extLst>
          </p:cNvPr>
          <p:cNvSpPr>
            <a:spLocks noGrp="1"/>
          </p:cNvSpPr>
          <p:nvPr>
            <p:ph type="body" sz="quarter" idx="10"/>
          </p:nvPr>
        </p:nvSpPr>
        <p:spPr/>
        <p:txBody>
          <a:bodyPr/>
          <a:lstStyle/>
          <a:p>
            <a:pPr marL="0" indent="0" algn="ctr">
              <a:buNone/>
            </a:pPr>
            <a:r>
              <a:rPr lang="en-US" sz="2400" i="1" dirty="0"/>
              <a:t>This work follows the report just presented by Osman.</a:t>
            </a:r>
          </a:p>
          <a:p>
            <a:pPr marL="0" indent="0">
              <a:buNone/>
            </a:pPr>
            <a:r>
              <a:rPr lang="en-US" sz="2400" u="sng" dirty="0"/>
              <a:t>Key question for all counties: </a:t>
            </a:r>
          </a:p>
          <a:p>
            <a:pPr marL="0" indent="0">
              <a:buNone/>
            </a:pPr>
            <a:endParaRPr lang="en-US" sz="2400" u="sng" dirty="0"/>
          </a:p>
          <a:p>
            <a:pPr marL="0" indent="0" algn="ctr">
              <a:buNone/>
            </a:pPr>
            <a:r>
              <a:rPr lang="en-US" b="1" dirty="0"/>
              <a:t>Are we ready to evacuate with EVs?</a:t>
            </a:r>
          </a:p>
          <a:p>
            <a:pPr marL="0" indent="0">
              <a:buNone/>
            </a:pPr>
            <a:endParaRPr lang="en-US" b="1" dirty="0"/>
          </a:p>
          <a:p>
            <a:pPr marL="0" indent="0">
              <a:buNone/>
            </a:pPr>
            <a:r>
              <a:rPr lang="en-US" b="1" dirty="0"/>
              <a:t>Objective</a:t>
            </a:r>
          </a:p>
          <a:p>
            <a:pPr marL="0" indent="0">
              <a:buNone/>
            </a:pPr>
            <a:endParaRPr lang="en-US" b="1" dirty="0"/>
          </a:p>
          <a:p>
            <a:pPr marL="0" indent="0">
              <a:buNone/>
            </a:pPr>
            <a:endParaRPr lang="en-US" b="1" dirty="0"/>
          </a:p>
          <a:p>
            <a:pPr marL="0" indent="0">
              <a:buNone/>
            </a:pPr>
            <a:endParaRPr lang="en-US" b="1" dirty="0"/>
          </a:p>
        </p:txBody>
      </p:sp>
      <p:sp>
        <p:nvSpPr>
          <p:cNvPr id="6" name="Rectangle: Rounded Corners 5">
            <a:extLst>
              <a:ext uri="{FF2B5EF4-FFF2-40B4-BE49-F238E27FC236}">
                <a16:creationId xmlns:a16="http://schemas.microsoft.com/office/drawing/2014/main" id="{493A39AB-498F-A288-D478-3F239F827486}"/>
              </a:ext>
            </a:extLst>
          </p:cNvPr>
          <p:cNvSpPr/>
          <p:nvPr/>
        </p:nvSpPr>
        <p:spPr>
          <a:xfrm>
            <a:off x="838200" y="4564671"/>
            <a:ext cx="10515600" cy="772920"/>
          </a:xfrm>
          <a:prstGeom prst="roundRect">
            <a:avLst/>
          </a:prstGeom>
          <a:solidFill>
            <a:srgbClr val="0F2D52"/>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Provide communities with a way to self-assess their readiness for EV-based evacuations.</a:t>
            </a:r>
          </a:p>
        </p:txBody>
      </p:sp>
      <p:pic>
        <p:nvPicPr>
          <p:cNvPr id="7" name="Graphic 6" descr="Female Profile with solid fill">
            <a:extLst>
              <a:ext uri="{FF2B5EF4-FFF2-40B4-BE49-F238E27FC236}">
                <a16:creationId xmlns:a16="http://schemas.microsoft.com/office/drawing/2014/main" id="{C2E90DF8-C17A-2134-FFB4-58D3D27DEF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92710" y="2485249"/>
            <a:ext cx="1291433" cy="1291433"/>
          </a:xfrm>
          <a:prstGeom prst="rect">
            <a:avLst/>
          </a:prstGeom>
        </p:spPr>
      </p:pic>
      <p:pic>
        <p:nvPicPr>
          <p:cNvPr id="8" name="Graphic 7" descr="Male profile with solid fill">
            <a:extLst>
              <a:ext uri="{FF2B5EF4-FFF2-40B4-BE49-F238E27FC236}">
                <a16:creationId xmlns:a16="http://schemas.microsoft.com/office/drawing/2014/main" id="{0356B7BF-0F43-5C52-8F06-E8C8C92F2116}"/>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0814485" y="2783283"/>
            <a:ext cx="1291433" cy="1291433"/>
          </a:xfrm>
          <a:prstGeom prst="rect">
            <a:avLst/>
          </a:prstGeom>
        </p:spPr>
      </p:pic>
      <p:sp>
        <p:nvSpPr>
          <p:cNvPr id="9" name="Speech Bubble: Rectangle with Corners Rounded 8">
            <a:extLst>
              <a:ext uri="{FF2B5EF4-FFF2-40B4-BE49-F238E27FC236}">
                <a16:creationId xmlns:a16="http://schemas.microsoft.com/office/drawing/2014/main" id="{587D0628-C57E-5FE8-B6B0-D58030BA0499}"/>
              </a:ext>
            </a:extLst>
          </p:cNvPr>
          <p:cNvSpPr/>
          <p:nvPr/>
        </p:nvSpPr>
        <p:spPr>
          <a:xfrm>
            <a:off x="2941320" y="2946530"/>
            <a:ext cx="6309360" cy="602884"/>
          </a:xfrm>
          <a:prstGeom prst="wedgeRoundRectCallout">
            <a:avLst>
              <a:gd name="adj1" fmla="val 60578"/>
              <a:gd name="adj2" fmla="val -27677"/>
              <a:gd name="adj3" fmla="val 16667"/>
            </a:avLst>
          </a:prstGeom>
          <a:noFill/>
          <a:ln w="38100">
            <a:solidFill>
              <a:srgbClr val="C99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8284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C0442A7-CB29-DB65-7A2C-C671AFAC97E5}"/>
              </a:ext>
            </a:extLst>
          </p:cNvPr>
          <p:cNvSpPr>
            <a:spLocks noGrp="1"/>
          </p:cNvSpPr>
          <p:nvPr>
            <p:ph type="sldNum" sz="quarter" idx="4"/>
          </p:nvPr>
        </p:nvSpPr>
        <p:spPr/>
        <p:txBody>
          <a:bodyPr/>
          <a:lstStyle/>
          <a:p>
            <a:fld id="{76AEBCD9-C27D-4CBD-88F4-08B4D3A2CDB0}" type="slidenum">
              <a:rPr lang="en-US" smtClean="0"/>
              <a:t>13</a:t>
            </a:fld>
            <a:endParaRPr lang="en-US"/>
          </a:p>
        </p:txBody>
      </p:sp>
      <p:sp>
        <p:nvSpPr>
          <p:cNvPr id="3" name="Title 2">
            <a:extLst>
              <a:ext uri="{FF2B5EF4-FFF2-40B4-BE49-F238E27FC236}">
                <a16:creationId xmlns:a16="http://schemas.microsoft.com/office/drawing/2014/main" id="{68C4315B-4CE9-7932-F230-9CB3AF5211F2}"/>
              </a:ext>
            </a:extLst>
          </p:cNvPr>
          <p:cNvSpPr>
            <a:spLocks noGrp="1"/>
          </p:cNvSpPr>
          <p:nvPr>
            <p:ph type="title"/>
          </p:nvPr>
        </p:nvSpPr>
        <p:spPr/>
        <p:txBody>
          <a:bodyPr/>
          <a:lstStyle/>
          <a:p>
            <a:r>
              <a:rPr lang="en-US" dirty="0"/>
              <a:t>How it Works </a:t>
            </a:r>
          </a:p>
        </p:txBody>
      </p:sp>
      <p:sp>
        <p:nvSpPr>
          <p:cNvPr id="4" name="Text Placeholder 3">
            <a:extLst>
              <a:ext uri="{FF2B5EF4-FFF2-40B4-BE49-F238E27FC236}">
                <a16:creationId xmlns:a16="http://schemas.microsoft.com/office/drawing/2014/main" id="{2FB66603-71D8-0755-FFF7-BED37F06D814}"/>
              </a:ext>
            </a:extLst>
          </p:cNvPr>
          <p:cNvSpPr>
            <a:spLocks noGrp="1"/>
          </p:cNvSpPr>
          <p:nvPr>
            <p:ph type="body" sz="quarter" idx="10"/>
          </p:nvPr>
        </p:nvSpPr>
        <p:spPr>
          <a:xfrm>
            <a:off x="838200" y="1637415"/>
            <a:ext cx="6334760" cy="3998210"/>
          </a:xfrm>
        </p:spPr>
        <p:txBody>
          <a:bodyPr/>
          <a:lstStyle/>
          <a:p>
            <a:pPr marL="514350" indent="-514350">
              <a:buAutoNum type="arabicPeriod"/>
            </a:pPr>
            <a:r>
              <a:rPr lang="en-US" b="1" dirty="0"/>
              <a:t>Start with scoring tables </a:t>
            </a:r>
          </a:p>
          <a:p>
            <a:pPr marL="0" indent="0">
              <a:buNone/>
            </a:pPr>
            <a:endParaRPr lang="en-US" dirty="0"/>
          </a:p>
        </p:txBody>
      </p:sp>
      <p:pic>
        <p:nvPicPr>
          <p:cNvPr id="7" name="Picture 6">
            <a:extLst>
              <a:ext uri="{FF2B5EF4-FFF2-40B4-BE49-F238E27FC236}">
                <a16:creationId xmlns:a16="http://schemas.microsoft.com/office/drawing/2014/main" id="{E061E181-A9C0-6EB5-2C24-7858276E7CDA}"/>
              </a:ext>
            </a:extLst>
          </p:cNvPr>
          <p:cNvPicPr>
            <a:picLocks noChangeAspect="1"/>
          </p:cNvPicPr>
          <p:nvPr/>
        </p:nvPicPr>
        <p:blipFill>
          <a:blip r:embed="rId2"/>
          <a:srcRect l="8506" t="2618" r="11840" b="14637"/>
          <a:stretch>
            <a:fillRect/>
          </a:stretch>
        </p:blipFill>
        <p:spPr>
          <a:xfrm>
            <a:off x="295409" y="2958785"/>
            <a:ext cx="5869859" cy="3152859"/>
          </a:xfrm>
          <a:prstGeom prst="rect">
            <a:avLst/>
          </a:prstGeom>
        </p:spPr>
      </p:pic>
      <p:graphicFrame>
        <p:nvGraphicFramePr>
          <p:cNvPr id="8" name="Table 7">
            <a:extLst>
              <a:ext uri="{FF2B5EF4-FFF2-40B4-BE49-F238E27FC236}">
                <a16:creationId xmlns:a16="http://schemas.microsoft.com/office/drawing/2014/main" id="{E2CCFA15-9708-95D2-A05F-FBCA9EA4040C}"/>
              </a:ext>
            </a:extLst>
          </p:cNvPr>
          <p:cNvGraphicFramePr>
            <a:graphicFrameLocks noGrp="1"/>
          </p:cNvGraphicFramePr>
          <p:nvPr>
            <p:extLst>
              <p:ext uri="{D42A27DB-BD31-4B8C-83A1-F6EECF244321}">
                <p14:modId xmlns:p14="http://schemas.microsoft.com/office/powerpoint/2010/main" val="1267087787"/>
              </p:ext>
            </p:extLst>
          </p:nvPr>
        </p:nvGraphicFramePr>
        <p:xfrm>
          <a:off x="6282551" y="6590"/>
          <a:ext cx="5909449" cy="6394210"/>
        </p:xfrm>
        <a:graphic>
          <a:graphicData uri="http://schemas.openxmlformats.org/drawingml/2006/table">
            <a:tbl>
              <a:tblPr>
                <a:tableStyleId>{8799B23B-EC83-4686-B30A-512413B5E67A}</a:tableStyleId>
              </a:tblPr>
              <a:tblGrid>
                <a:gridCol w="930803">
                  <a:extLst>
                    <a:ext uri="{9D8B030D-6E8A-4147-A177-3AD203B41FA5}">
                      <a16:colId xmlns:a16="http://schemas.microsoft.com/office/drawing/2014/main" val="3277127708"/>
                    </a:ext>
                  </a:extLst>
                </a:gridCol>
                <a:gridCol w="1594980">
                  <a:extLst>
                    <a:ext uri="{9D8B030D-6E8A-4147-A177-3AD203B41FA5}">
                      <a16:colId xmlns:a16="http://schemas.microsoft.com/office/drawing/2014/main" val="293506335"/>
                    </a:ext>
                  </a:extLst>
                </a:gridCol>
                <a:gridCol w="3383666">
                  <a:extLst>
                    <a:ext uri="{9D8B030D-6E8A-4147-A177-3AD203B41FA5}">
                      <a16:colId xmlns:a16="http://schemas.microsoft.com/office/drawing/2014/main" val="743661369"/>
                    </a:ext>
                  </a:extLst>
                </a:gridCol>
              </a:tblGrid>
              <a:tr h="177606">
                <a:tc>
                  <a:txBody>
                    <a:bodyPr/>
                    <a:lstStyle/>
                    <a:p>
                      <a:pPr algn="ctr">
                        <a:buNone/>
                      </a:pPr>
                      <a:r>
                        <a:rPr lang="en-US" sz="1500" b="1" dirty="0">
                          <a:solidFill>
                            <a:schemeClr val="bg1"/>
                          </a:solidFill>
                        </a:rPr>
                        <a:t>Level</a:t>
                      </a:r>
                      <a:endParaRPr lang="en-US" sz="1500" dirty="0">
                        <a:solidFill>
                          <a:schemeClr val="bg1"/>
                        </a:solidFill>
                      </a:endParaRPr>
                    </a:p>
                  </a:txBody>
                  <a:tcPr marL="44401" marR="44401" marT="22201" marB="22201" anchor="ctr">
                    <a:solidFill>
                      <a:srgbClr val="0F2D52"/>
                    </a:solidFill>
                  </a:tcPr>
                </a:tc>
                <a:tc>
                  <a:txBody>
                    <a:bodyPr/>
                    <a:lstStyle/>
                    <a:p>
                      <a:pPr algn="ctr">
                        <a:buNone/>
                      </a:pPr>
                      <a:r>
                        <a:rPr lang="en-US" sz="1500" b="1" dirty="0">
                          <a:solidFill>
                            <a:schemeClr val="bg1"/>
                          </a:solidFill>
                        </a:rPr>
                        <a:t>Criteria met</a:t>
                      </a:r>
                      <a:endParaRPr lang="en-US" sz="1500" dirty="0">
                        <a:solidFill>
                          <a:schemeClr val="bg1"/>
                        </a:solidFill>
                      </a:endParaRPr>
                    </a:p>
                  </a:txBody>
                  <a:tcPr marL="44401" marR="44401" marT="22201" marB="22201" anchor="ctr">
                    <a:solidFill>
                      <a:srgbClr val="0F2D52"/>
                    </a:solidFill>
                  </a:tcPr>
                </a:tc>
                <a:tc>
                  <a:txBody>
                    <a:bodyPr/>
                    <a:lstStyle/>
                    <a:p>
                      <a:pPr algn="ctr">
                        <a:buNone/>
                      </a:pPr>
                      <a:r>
                        <a:rPr lang="en-US" sz="1500" b="1" dirty="0">
                          <a:solidFill>
                            <a:schemeClr val="bg1"/>
                          </a:solidFill>
                        </a:rPr>
                        <a:t>Description</a:t>
                      </a:r>
                      <a:endParaRPr lang="en-US" sz="1500" dirty="0">
                        <a:solidFill>
                          <a:schemeClr val="bg1"/>
                        </a:solidFill>
                      </a:endParaRPr>
                    </a:p>
                  </a:txBody>
                  <a:tcPr marL="44401" marR="44401" marT="22201" marB="22201" anchor="ctr">
                    <a:solidFill>
                      <a:srgbClr val="0F2D52"/>
                    </a:solidFill>
                  </a:tcPr>
                </a:tc>
                <a:extLst>
                  <a:ext uri="{0D108BD9-81ED-4DB2-BD59-A6C34878D82A}">
                    <a16:rowId xmlns:a16="http://schemas.microsoft.com/office/drawing/2014/main" val="2230790456"/>
                  </a:ext>
                </a:extLst>
              </a:tr>
              <a:tr h="710422">
                <a:tc>
                  <a:txBody>
                    <a:bodyPr/>
                    <a:lstStyle/>
                    <a:p>
                      <a:pPr>
                        <a:buNone/>
                      </a:pPr>
                      <a:r>
                        <a:rPr lang="en-US" sz="1500" b="1" dirty="0">
                          <a:solidFill>
                            <a:srgbClr val="FF0000"/>
                          </a:solidFill>
                        </a:rPr>
                        <a:t>Bad </a:t>
                      </a:r>
                    </a:p>
                    <a:p>
                      <a:pPr>
                        <a:buNone/>
                      </a:pPr>
                      <a:r>
                        <a:rPr lang="en-US" sz="1500" b="1" dirty="0">
                          <a:solidFill>
                            <a:srgbClr val="FF0000"/>
                          </a:solidFill>
                        </a:rPr>
                        <a:t>(0–1.8)</a:t>
                      </a:r>
                      <a:endParaRPr lang="en-US" sz="1500" dirty="0">
                        <a:solidFill>
                          <a:srgbClr val="FF0000"/>
                        </a:solidFill>
                      </a:endParaRPr>
                    </a:p>
                  </a:txBody>
                  <a:tcPr marL="44401" marR="44401" marT="22201" marB="22201" anchor="ctr">
                    <a:solidFill>
                      <a:schemeClr val="bg1"/>
                    </a:solidFill>
                  </a:tcPr>
                </a:tc>
                <a:tc>
                  <a:txBody>
                    <a:bodyPr/>
                    <a:lstStyle/>
                    <a:p>
                      <a:pPr>
                        <a:buNone/>
                      </a:pPr>
                      <a:r>
                        <a:rPr lang="en-US" sz="1500" dirty="0"/>
                        <a:t>No evidence of estimation</a:t>
                      </a:r>
                    </a:p>
                  </a:txBody>
                  <a:tcPr marL="44401" marR="44401" marT="22201" marB="22201" anchor="ctr">
                    <a:solidFill>
                      <a:schemeClr val="bg1"/>
                    </a:solidFill>
                  </a:tcPr>
                </a:tc>
                <a:tc>
                  <a:txBody>
                    <a:bodyPr/>
                    <a:lstStyle/>
                    <a:p>
                      <a:pPr>
                        <a:buNone/>
                      </a:pPr>
                      <a:r>
                        <a:rPr lang="en-US" sz="1500"/>
                        <a:t>No documented estimation of power/energy needs for EV-based evacuation. No consideration of load surges or energy constraints during evacuation.</a:t>
                      </a:r>
                    </a:p>
                  </a:txBody>
                  <a:tcPr marL="44401" marR="44401" marT="22201" marB="22201" anchor="ctr">
                    <a:solidFill>
                      <a:schemeClr val="bg1"/>
                    </a:solidFill>
                  </a:tcPr>
                </a:tc>
                <a:extLst>
                  <a:ext uri="{0D108BD9-81ED-4DB2-BD59-A6C34878D82A}">
                    <a16:rowId xmlns:a16="http://schemas.microsoft.com/office/drawing/2014/main" val="2755395045"/>
                  </a:ext>
                </a:extLst>
              </a:tr>
              <a:tr h="976831">
                <a:tc>
                  <a:txBody>
                    <a:bodyPr/>
                    <a:lstStyle/>
                    <a:p>
                      <a:pPr>
                        <a:buNone/>
                      </a:pPr>
                      <a:r>
                        <a:rPr lang="en-US" sz="1500" b="1" dirty="0">
                          <a:solidFill>
                            <a:srgbClr val="FFB366"/>
                          </a:solidFill>
                        </a:rPr>
                        <a:t>Medium (1.2–3.2)</a:t>
                      </a:r>
                      <a:endParaRPr lang="en-US" sz="1500" dirty="0">
                        <a:solidFill>
                          <a:srgbClr val="FFB366"/>
                        </a:solidFill>
                      </a:endParaRPr>
                    </a:p>
                  </a:txBody>
                  <a:tcPr marL="44401" marR="44401" marT="22201" marB="22201" anchor="ctr">
                    <a:solidFill>
                      <a:schemeClr val="bg1"/>
                    </a:solidFill>
                  </a:tcPr>
                </a:tc>
                <a:tc>
                  <a:txBody>
                    <a:bodyPr/>
                    <a:lstStyle/>
                    <a:p>
                      <a:pPr>
                        <a:buNone/>
                      </a:pPr>
                      <a:r>
                        <a:rPr lang="en-US" sz="1500" dirty="0"/>
                        <a:t>1 factor considered (rough estimate)</a:t>
                      </a:r>
                    </a:p>
                  </a:txBody>
                  <a:tcPr marL="44401" marR="44401" marT="22201" marB="22201" anchor="ctr">
                    <a:solidFill>
                      <a:schemeClr val="bg1"/>
                    </a:solidFill>
                  </a:tcPr>
                </a:tc>
                <a:tc>
                  <a:txBody>
                    <a:bodyPr/>
                    <a:lstStyle/>
                    <a:p>
                      <a:pPr>
                        <a:buNone/>
                      </a:pPr>
                      <a:r>
                        <a:rPr lang="en-US" sz="1500"/>
                        <a:t>Community has begun estimating total evacuation energy needs, but the approach is limited or not scenario-based. No formal tool use or methodology. Estimates are qualitative or rely on rough calculations.</a:t>
                      </a:r>
                    </a:p>
                  </a:txBody>
                  <a:tcPr marL="44401" marR="44401" marT="22201" marB="22201" anchor="ctr">
                    <a:solidFill>
                      <a:schemeClr val="bg1"/>
                    </a:solidFill>
                  </a:tcPr>
                </a:tc>
                <a:extLst>
                  <a:ext uri="{0D108BD9-81ED-4DB2-BD59-A6C34878D82A}">
                    <a16:rowId xmlns:a16="http://schemas.microsoft.com/office/drawing/2014/main" val="3643630069"/>
                  </a:ext>
                </a:extLst>
              </a:tr>
              <a:tr h="976831">
                <a:tc>
                  <a:txBody>
                    <a:bodyPr/>
                    <a:lstStyle/>
                    <a:p>
                      <a:pPr>
                        <a:buNone/>
                      </a:pPr>
                      <a:r>
                        <a:rPr lang="en-US" sz="1500" b="1" dirty="0">
                          <a:solidFill>
                            <a:schemeClr val="accent6"/>
                          </a:solidFill>
                        </a:rPr>
                        <a:t>Good </a:t>
                      </a:r>
                    </a:p>
                    <a:p>
                      <a:pPr>
                        <a:buNone/>
                      </a:pPr>
                      <a:r>
                        <a:rPr lang="en-US" sz="1500" b="1" dirty="0">
                          <a:solidFill>
                            <a:schemeClr val="accent6"/>
                          </a:solidFill>
                        </a:rPr>
                        <a:t>(2.5–4.7)</a:t>
                      </a:r>
                      <a:endParaRPr lang="en-US" sz="1500" dirty="0">
                        <a:solidFill>
                          <a:schemeClr val="accent6"/>
                        </a:solidFill>
                      </a:endParaRPr>
                    </a:p>
                  </a:txBody>
                  <a:tcPr marL="44401" marR="44401" marT="22201" marB="22201" anchor="ctr">
                    <a:solidFill>
                      <a:schemeClr val="bg1"/>
                    </a:solidFill>
                  </a:tcPr>
                </a:tc>
                <a:tc>
                  <a:txBody>
                    <a:bodyPr/>
                    <a:lstStyle/>
                    <a:p>
                      <a:pPr>
                        <a:buNone/>
                      </a:pPr>
                      <a:r>
                        <a:rPr lang="en-US" sz="1500" dirty="0"/>
                        <a:t>2 to 3 key factors estimated + partial use of tools or structured method</a:t>
                      </a:r>
                    </a:p>
                  </a:txBody>
                  <a:tcPr marL="44401" marR="44401" marT="22201" marB="22201" anchor="ctr">
                    <a:solidFill>
                      <a:schemeClr val="bg1"/>
                    </a:solidFill>
                  </a:tcPr>
                </a:tc>
                <a:tc>
                  <a:txBody>
                    <a:bodyPr/>
                    <a:lstStyle/>
                    <a:p>
                      <a:pPr>
                        <a:buNone/>
                      </a:pPr>
                      <a:r>
                        <a:rPr lang="en-US" sz="1500" dirty="0"/>
                        <a:t>Community has quantified energy needs based on some variables (e.g., number of EVs and charging needs). Basic modeling or tool use (even if informal or partial). Results inform planning discussions but are not yet formalized.</a:t>
                      </a:r>
                    </a:p>
                  </a:txBody>
                  <a:tcPr marL="44401" marR="44401" marT="22201" marB="22201" anchor="ctr">
                    <a:solidFill>
                      <a:schemeClr val="bg1"/>
                    </a:solidFill>
                  </a:tcPr>
                </a:tc>
                <a:extLst>
                  <a:ext uri="{0D108BD9-81ED-4DB2-BD59-A6C34878D82A}">
                    <a16:rowId xmlns:a16="http://schemas.microsoft.com/office/drawing/2014/main" val="727814640"/>
                  </a:ext>
                </a:extLst>
              </a:tr>
              <a:tr h="1509648">
                <a:tc>
                  <a:txBody>
                    <a:bodyPr/>
                    <a:lstStyle/>
                    <a:p>
                      <a:pPr>
                        <a:buNone/>
                      </a:pPr>
                      <a:r>
                        <a:rPr lang="en-US" sz="1500" b="1" dirty="0">
                          <a:solidFill>
                            <a:schemeClr val="accent6">
                              <a:lumMod val="75000"/>
                            </a:schemeClr>
                          </a:solidFill>
                        </a:rPr>
                        <a:t>Excellent (4.5–5)</a:t>
                      </a:r>
                      <a:endParaRPr lang="en-US" sz="1500" dirty="0">
                        <a:solidFill>
                          <a:schemeClr val="accent6">
                            <a:lumMod val="75000"/>
                          </a:schemeClr>
                        </a:solidFill>
                      </a:endParaRPr>
                    </a:p>
                  </a:txBody>
                  <a:tcPr marL="44401" marR="44401" marT="22201" marB="22201" anchor="ctr">
                    <a:solidFill>
                      <a:schemeClr val="bg1"/>
                    </a:solidFill>
                  </a:tcPr>
                </a:tc>
                <a:tc>
                  <a:txBody>
                    <a:bodyPr/>
                    <a:lstStyle/>
                    <a:p>
                      <a:pPr>
                        <a:buNone/>
                      </a:pPr>
                      <a:r>
                        <a:rPr lang="en-US" sz="1500"/>
                        <a:t>Estimations conducted across at least 4 key factors + modeling tool used + integrated into planning</a:t>
                      </a:r>
                    </a:p>
                  </a:txBody>
                  <a:tcPr marL="44401" marR="44401" marT="22201" marB="22201" anchor="ctr">
                    <a:solidFill>
                      <a:schemeClr val="bg1"/>
                    </a:solidFill>
                  </a:tcPr>
                </a:tc>
                <a:tc>
                  <a:txBody>
                    <a:bodyPr/>
                    <a:lstStyle/>
                    <a:p>
                      <a:pPr>
                        <a:buNone/>
                      </a:pPr>
                      <a:r>
                        <a:rPr lang="en-US" sz="1500" dirty="0"/>
                        <a:t>The community has estimated evacuation energy needs by scenario, including at least 4 of the following: number of EVs, evacuation distance, initial battery state, number of stations, time to evacuate. Uses tools such as EVI-X Toolbox or equivalent. Estimates are documented and considered in emergency or energy planning documents.</a:t>
                      </a:r>
                    </a:p>
                  </a:txBody>
                  <a:tcPr marL="44401" marR="44401" marT="22201" marB="22201" anchor="ctr">
                    <a:solidFill>
                      <a:schemeClr val="bg1"/>
                    </a:solidFill>
                  </a:tcPr>
                </a:tc>
                <a:extLst>
                  <a:ext uri="{0D108BD9-81ED-4DB2-BD59-A6C34878D82A}">
                    <a16:rowId xmlns:a16="http://schemas.microsoft.com/office/drawing/2014/main" val="1475008636"/>
                  </a:ext>
                </a:extLst>
              </a:tr>
            </a:tbl>
          </a:graphicData>
        </a:graphic>
      </p:graphicFrame>
      <p:sp>
        <p:nvSpPr>
          <p:cNvPr id="10" name="TextBox 9">
            <a:extLst>
              <a:ext uri="{FF2B5EF4-FFF2-40B4-BE49-F238E27FC236}">
                <a16:creationId xmlns:a16="http://schemas.microsoft.com/office/drawing/2014/main" id="{97CBD210-75CC-DCA1-0F1E-E1B482155DE0}"/>
              </a:ext>
            </a:extLst>
          </p:cNvPr>
          <p:cNvSpPr txBox="1"/>
          <p:nvPr/>
        </p:nvSpPr>
        <p:spPr>
          <a:xfrm>
            <a:off x="974786" y="2149645"/>
            <a:ext cx="4934664" cy="715089"/>
          </a:xfrm>
          <a:prstGeom prst="roundRect">
            <a:avLst/>
          </a:prstGeom>
          <a:solidFill>
            <a:srgbClr val="0F2D52"/>
          </a:solidFill>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r>
              <a:rPr lang="en-US" i="1" dirty="0"/>
              <a:t>Example</a:t>
            </a:r>
          </a:p>
          <a:p>
            <a:r>
              <a:rPr lang="en-US" dirty="0"/>
              <a:t>Indicator </a:t>
            </a:r>
            <a:r>
              <a:rPr lang="en-US" b="1" dirty="0"/>
              <a:t>CI2</a:t>
            </a:r>
            <a:r>
              <a:rPr lang="en-US" dirty="0"/>
              <a:t> : Estimation of energy needs</a:t>
            </a:r>
          </a:p>
        </p:txBody>
      </p:sp>
    </p:spTree>
    <p:extLst>
      <p:ext uri="{BB962C8B-B14F-4D97-AF65-F5344CB8AC3E}">
        <p14:creationId xmlns:p14="http://schemas.microsoft.com/office/powerpoint/2010/main" val="3238388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9C2B16-E453-E0C2-B178-3E4EF0B20BFA}"/>
              </a:ext>
            </a:extLst>
          </p:cNvPr>
          <p:cNvSpPr>
            <a:spLocks noGrp="1"/>
          </p:cNvSpPr>
          <p:nvPr>
            <p:ph type="sldNum" sz="quarter" idx="4"/>
          </p:nvPr>
        </p:nvSpPr>
        <p:spPr/>
        <p:txBody>
          <a:bodyPr/>
          <a:lstStyle/>
          <a:p>
            <a:fld id="{76AEBCD9-C27D-4CBD-88F4-08B4D3A2CDB0}" type="slidenum">
              <a:rPr lang="en-US" smtClean="0"/>
              <a:t>14</a:t>
            </a:fld>
            <a:endParaRPr lang="en-US"/>
          </a:p>
        </p:txBody>
      </p:sp>
      <p:sp>
        <p:nvSpPr>
          <p:cNvPr id="3" name="Title 2">
            <a:extLst>
              <a:ext uri="{FF2B5EF4-FFF2-40B4-BE49-F238E27FC236}">
                <a16:creationId xmlns:a16="http://schemas.microsoft.com/office/drawing/2014/main" id="{E6431F1D-04BB-9E7F-6922-0B30FAB69DD6}"/>
              </a:ext>
            </a:extLst>
          </p:cNvPr>
          <p:cNvSpPr>
            <a:spLocks noGrp="1"/>
          </p:cNvSpPr>
          <p:nvPr>
            <p:ph type="title"/>
          </p:nvPr>
        </p:nvSpPr>
        <p:spPr/>
        <p:txBody>
          <a:bodyPr/>
          <a:lstStyle/>
          <a:p>
            <a:r>
              <a:rPr lang="en-US" dirty="0"/>
              <a:t>How it Works </a:t>
            </a:r>
          </a:p>
        </p:txBody>
      </p:sp>
      <p:sp>
        <p:nvSpPr>
          <p:cNvPr id="4" name="Text Placeholder 3">
            <a:extLst>
              <a:ext uri="{FF2B5EF4-FFF2-40B4-BE49-F238E27FC236}">
                <a16:creationId xmlns:a16="http://schemas.microsoft.com/office/drawing/2014/main" id="{7C9240AA-E39F-94E9-63CE-9B172F9DB825}"/>
              </a:ext>
            </a:extLst>
          </p:cNvPr>
          <p:cNvSpPr>
            <a:spLocks noGrp="1"/>
          </p:cNvSpPr>
          <p:nvPr>
            <p:ph type="body" sz="quarter" idx="10"/>
          </p:nvPr>
        </p:nvSpPr>
        <p:spPr>
          <a:xfrm>
            <a:off x="838200" y="1637415"/>
            <a:ext cx="5863542" cy="3998210"/>
          </a:xfrm>
        </p:spPr>
        <p:txBody>
          <a:bodyPr/>
          <a:lstStyle/>
          <a:p>
            <a:pPr marL="0" indent="0">
              <a:buNone/>
            </a:pPr>
            <a:r>
              <a:rPr lang="en-US" b="1" dirty="0"/>
              <a:t>2. Decision Tree</a:t>
            </a:r>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p:txBody>
      </p:sp>
      <p:pic>
        <p:nvPicPr>
          <p:cNvPr id="6" name="Picture 5">
            <a:extLst>
              <a:ext uri="{FF2B5EF4-FFF2-40B4-BE49-F238E27FC236}">
                <a16:creationId xmlns:a16="http://schemas.microsoft.com/office/drawing/2014/main" id="{5ECF2A1C-5D0A-06DB-8A7D-D4A481A200A7}"/>
              </a:ext>
            </a:extLst>
          </p:cNvPr>
          <p:cNvPicPr>
            <a:picLocks noChangeAspect="1"/>
          </p:cNvPicPr>
          <p:nvPr/>
        </p:nvPicPr>
        <p:blipFill>
          <a:blip r:embed="rId2"/>
          <a:srcRect l="9920" t="3657" b="10964"/>
          <a:stretch>
            <a:fillRect/>
          </a:stretch>
        </p:blipFill>
        <p:spPr>
          <a:xfrm>
            <a:off x="6096000" y="60370"/>
            <a:ext cx="5983147" cy="6121590"/>
          </a:xfrm>
          <a:prstGeom prst="rect">
            <a:avLst/>
          </a:prstGeom>
        </p:spPr>
      </p:pic>
      <p:sp>
        <p:nvSpPr>
          <p:cNvPr id="8" name="Rectangle: Rounded Corners 7">
            <a:extLst>
              <a:ext uri="{FF2B5EF4-FFF2-40B4-BE49-F238E27FC236}">
                <a16:creationId xmlns:a16="http://schemas.microsoft.com/office/drawing/2014/main" id="{068DBF62-F15F-1D82-33E6-6A1135FBEC10}"/>
              </a:ext>
            </a:extLst>
          </p:cNvPr>
          <p:cNvSpPr/>
          <p:nvPr/>
        </p:nvSpPr>
        <p:spPr>
          <a:xfrm>
            <a:off x="838200" y="2510727"/>
            <a:ext cx="4271952" cy="857250"/>
          </a:xfrm>
          <a:prstGeom prst="roundRect">
            <a:avLst/>
          </a:prstGeom>
          <a:solidFill>
            <a:srgbClr val="0F2D5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t>The scores are combined logically using a decision tree.</a:t>
            </a:r>
          </a:p>
        </p:txBody>
      </p:sp>
      <p:sp>
        <p:nvSpPr>
          <p:cNvPr id="9" name="Rectangle: Rounded Corners 8">
            <a:extLst>
              <a:ext uri="{FF2B5EF4-FFF2-40B4-BE49-F238E27FC236}">
                <a16:creationId xmlns:a16="http://schemas.microsoft.com/office/drawing/2014/main" id="{769C0908-FC6D-B579-2A0F-905B0829A5B1}"/>
              </a:ext>
            </a:extLst>
          </p:cNvPr>
          <p:cNvSpPr/>
          <p:nvPr/>
        </p:nvSpPr>
        <p:spPr>
          <a:xfrm>
            <a:off x="838200" y="3473133"/>
            <a:ext cx="4271952" cy="857250"/>
          </a:xfrm>
          <a:prstGeom prst="roundRect">
            <a:avLst/>
          </a:prstGeom>
          <a:solidFill>
            <a:srgbClr val="C997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t>Each branch represents a step.</a:t>
            </a:r>
          </a:p>
        </p:txBody>
      </p:sp>
      <p:sp>
        <p:nvSpPr>
          <p:cNvPr id="10" name="Rectangle: Rounded Corners 9">
            <a:extLst>
              <a:ext uri="{FF2B5EF4-FFF2-40B4-BE49-F238E27FC236}">
                <a16:creationId xmlns:a16="http://schemas.microsoft.com/office/drawing/2014/main" id="{173589F0-FA5C-184B-2843-6648796F686F}"/>
              </a:ext>
            </a:extLst>
          </p:cNvPr>
          <p:cNvSpPr/>
          <p:nvPr/>
        </p:nvSpPr>
        <p:spPr>
          <a:xfrm>
            <a:off x="838200" y="4435539"/>
            <a:ext cx="4271952" cy="857250"/>
          </a:xfrm>
          <a:prstGeom prst="roundRect">
            <a:avLst/>
          </a:prstGeom>
          <a:solidFill>
            <a:srgbClr val="8797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t>At the end: a final score between 0 and 5.</a:t>
            </a:r>
          </a:p>
        </p:txBody>
      </p:sp>
      <p:sp>
        <p:nvSpPr>
          <p:cNvPr id="11" name="TextBox 10">
            <a:extLst>
              <a:ext uri="{FF2B5EF4-FFF2-40B4-BE49-F238E27FC236}">
                <a16:creationId xmlns:a16="http://schemas.microsoft.com/office/drawing/2014/main" id="{B3915CA5-0C84-3CD0-E022-A2F0AF9FE648}"/>
              </a:ext>
            </a:extLst>
          </p:cNvPr>
          <p:cNvSpPr txBox="1"/>
          <p:nvPr/>
        </p:nvSpPr>
        <p:spPr>
          <a:xfrm>
            <a:off x="5270803" y="2631832"/>
            <a:ext cx="694481" cy="584775"/>
          </a:xfrm>
          <a:prstGeom prst="rect">
            <a:avLst/>
          </a:prstGeom>
          <a:noFill/>
        </p:spPr>
        <p:txBody>
          <a:bodyPr wrap="square" rtlCol="0">
            <a:spAutoFit/>
          </a:bodyPr>
          <a:lstStyle/>
          <a:p>
            <a:r>
              <a:rPr lang="en-US" sz="3200" dirty="0">
                <a:solidFill>
                  <a:srgbClr val="0F2D52"/>
                </a:solidFill>
              </a:rPr>
              <a:t>1</a:t>
            </a:r>
          </a:p>
        </p:txBody>
      </p:sp>
      <p:sp>
        <p:nvSpPr>
          <p:cNvPr id="12" name="TextBox 11">
            <a:extLst>
              <a:ext uri="{FF2B5EF4-FFF2-40B4-BE49-F238E27FC236}">
                <a16:creationId xmlns:a16="http://schemas.microsoft.com/office/drawing/2014/main" id="{EE95D289-9570-D3C6-352A-D8DA3E021E2C}"/>
              </a:ext>
            </a:extLst>
          </p:cNvPr>
          <p:cNvSpPr txBox="1"/>
          <p:nvPr/>
        </p:nvSpPr>
        <p:spPr>
          <a:xfrm>
            <a:off x="5255834" y="3623628"/>
            <a:ext cx="694481" cy="584775"/>
          </a:xfrm>
          <a:prstGeom prst="rect">
            <a:avLst/>
          </a:prstGeom>
          <a:noFill/>
        </p:spPr>
        <p:txBody>
          <a:bodyPr wrap="square" rtlCol="0">
            <a:spAutoFit/>
          </a:bodyPr>
          <a:lstStyle/>
          <a:p>
            <a:r>
              <a:rPr lang="en-US" sz="3200" dirty="0">
                <a:solidFill>
                  <a:srgbClr val="C99700"/>
                </a:solidFill>
              </a:rPr>
              <a:t>2</a:t>
            </a:r>
          </a:p>
        </p:txBody>
      </p:sp>
      <p:sp>
        <p:nvSpPr>
          <p:cNvPr id="13" name="TextBox 12">
            <a:extLst>
              <a:ext uri="{FF2B5EF4-FFF2-40B4-BE49-F238E27FC236}">
                <a16:creationId xmlns:a16="http://schemas.microsoft.com/office/drawing/2014/main" id="{EC918F7B-A409-7556-6CC3-3F3389D73668}"/>
              </a:ext>
            </a:extLst>
          </p:cNvPr>
          <p:cNvSpPr txBox="1"/>
          <p:nvPr/>
        </p:nvSpPr>
        <p:spPr>
          <a:xfrm>
            <a:off x="5255835" y="4571776"/>
            <a:ext cx="694481" cy="584775"/>
          </a:xfrm>
          <a:prstGeom prst="rect">
            <a:avLst/>
          </a:prstGeom>
          <a:noFill/>
        </p:spPr>
        <p:txBody>
          <a:bodyPr wrap="square" rtlCol="0">
            <a:spAutoFit/>
          </a:bodyPr>
          <a:lstStyle/>
          <a:p>
            <a:r>
              <a:rPr lang="en-US" sz="3200" dirty="0">
                <a:solidFill>
                  <a:srgbClr val="8797AA"/>
                </a:solidFill>
              </a:rPr>
              <a:t>3</a:t>
            </a:r>
          </a:p>
        </p:txBody>
      </p:sp>
      <p:cxnSp>
        <p:nvCxnSpPr>
          <p:cNvPr id="15" name="Straight Connector 14">
            <a:extLst>
              <a:ext uri="{FF2B5EF4-FFF2-40B4-BE49-F238E27FC236}">
                <a16:creationId xmlns:a16="http://schemas.microsoft.com/office/drawing/2014/main" id="{CDE64359-D589-C7B0-8C23-0472F4EACDCD}"/>
              </a:ext>
            </a:extLst>
          </p:cNvPr>
          <p:cNvCxnSpPr>
            <a:cxnSpLocks/>
          </p:cNvCxnSpPr>
          <p:nvPr/>
        </p:nvCxnSpPr>
        <p:spPr>
          <a:xfrm>
            <a:off x="5914666" y="2002420"/>
            <a:ext cx="0" cy="4110090"/>
          </a:xfrm>
          <a:prstGeom prst="line">
            <a:avLst/>
          </a:prstGeom>
          <a:ln w="19050">
            <a:solidFill>
              <a:srgbClr val="0F2D52"/>
            </a:solidFill>
            <a:prstDash val="das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E18EEF1-904E-D388-AD69-180E022F7B1F}"/>
              </a:ext>
            </a:extLst>
          </p:cNvPr>
          <p:cNvSpPr txBox="1"/>
          <p:nvPr/>
        </p:nvSpPr>
        <p:spPr>
          <a:xfrm>
            <a:off x="5790740" y="78378"/>
            <a:ext cx="2916821" cy="707886"/>
          </a:xfrm>
          <a:prstGeom prst="rect">
            <a:avLst/>
          </a:prstGeom>
          <a:noFill/>
        </p:spPr>
        <p:txBody>
          <a:bodyPr wrap="square" rtlCol="0">
            <a:spAutoFit/>
          </a:bodyPr>
          <a:lstStyle/>
          <a:p>
            <a:pPr algn="ctr"/>
            <a:r>
              <a:rPr lang="en-US" sz="2000" b="1" dirty="0"/>
              <a:t>Charging Infrastructure Decision Tree</a:t>
            </a:r>
          </a:p>
        </p:txBody>
      </p:sp>
    </p:spTree>
    <p:extLst>
      <p:ext uri="{BB962C8B-B14F-4D97-AF65-F5344CB8AC3E}">
        <p14:creationId xmlns:p14="http://schemas.microsoft.com/office/powerpoint/2010/main" val="1128910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027F64-D57F-F606-7D74-F2F4254C5557}"/>
              </a:ext>
            </a:extLst>
          </p:cNvPr>
          <p:cNvSpPr>
            <a:spLocks noGrp="1"/>
          </p:cNvSpPr>
          <p:nvPr>
            <p:ph type="sldNum" sz="quarter" idx="4"/>
          </p:nvPr>
        </p:nvSpPr>
        <p:spPr/>
        <p:txBody>
          <a:bodyPr/>
          <a:lstStyle/>
          <a:p>
            <a:fld id="{76AEBCD9-C27D-4CBD-88F4-08B4D3A2CDB0}" type="slidenum">
              <a:rPr lang="en-US" smtClean="0"/>
              <a:t>15</a:t>
            </a:fld>
            <a:endParaRPr lang="en-US"/>
          </a:p>
        </p:txBody>
      </p:sp>
      <p:sp>
        <p:nvSpPr>
          <p:cNvPr id="3" name="Title 2">
            <a:extLst>
              <a:ext uri="{FF2B5EF4-FFF2-40B4-BE49-F238E27FC236}">
                <a16:creationId xmlns:a16="http://schemas.microsoft.com/office/drawing/2014/main" id="{8770EE67-E42E-8CD6-49A8-E992387C7827}"/>
              </a:ext>
            </a:extLst>
          </p:cNvPr>
          <p:cNvSpPr>
            <a:spLocks noGrp="1"/>
          </p:cNvSpPr>
          <p:nvPr>
            <p:ph type="title"/>
          </p:nvPr>
        </p:nvSpPr>
        <p:spPr/>
        <p:txBody>
          <a:bodyPr/>
          <a:lstStyle/>
          <a:p>
            <a:r>
              <a:rPr lang="en-US" dirty="0"/>
              <a:t>Case Study: Mariposa County</a:t>
            </a:r>
          </a:p>
        </p:txBody>
      </p:sp>
      <p:sp>
        <p:nvSpPr>
          <p:cNvPr id="4" name="Text Placeholder 3">
            <a:extLst>
              <a:ext uri="{FF2B5EF4-FFF2-40B4-BE49-F238E27FC236}">
                <a16:creationId xmlns:a16="http://schemas.microsoft.com/office/drawing/2014/main" id="{62DFB733-69E8-2888-B543-B554E890B489}"/>
              </a:ext>
            </a:extLst>
          </p:cNvPr>
          <p:cNvSpPr>
            <a:spLocks noGrp="1"/>
          </p:cNvSpPr>
          <p:nvPr>
            <p:ph type="body" sz="quarter" idx="10"/>
          </p:nvPr>
        </p:nvSpPr>
        <p:spPr/>
        <p:txBody>
          <a:bodyPr/>
          <a:lstStyle/>
          <a:p>
            <a:pPr marL="0" lvl="0" indent="0" eaLnBrk="0" fontAlgn="base" hangingPunct="0">
              <a:lnSpc>
                <a:spcPct val="100000"/>
              </a:lnSpc>
              <a:spcBef>
                <a:spcPct val="0"/>
              </a:spcBef>
              <a:spcAft>
                <a:spcPct val="0"/>
              </a:spcAft>
              <a:buNone/>
            </a:pPr>
            <a:r>
              <a:rPr lang="en-US" altLang="en-US" sz="2000" b="1" dirty="0">
                <a:latin typeface="Arial" panose="020B0604020202020204" pitchFamily="34" charset="0"/>
              </a:rPr>
              <a:t>Example</a:t>
            </a:r>
          </a:p>
          <a:p>
            <a:pPr marL="0" indent="0">
              <a:buNone/>
            </a:pPr>
            <a:r>
              <a:rPr lang="en-US" sz="2000" b="1" dirty="0"/>
              <a:t>Results overview for each indicator (0–5 scale)</a:t>
            </a:r>
            <a:endParaRPr lang="en-US" sz="2000" dirty="0"/>
          </a:p>
          <a:p>
            <a:pPr marL="0" indent="0">
              <a:buNone/>
            </a:pPr>
            <a:endParaRPr lang="en-US" sz="2000" b="1" dirty="0"/>
          </a:p>
          <a:p>
            <a:pPr marL="0" indent="0">
              <a:buNone/>
            </a:pPr>
            <a:endParaRPr lang="en-US" sz="2000" b="1" dirty="0"/>
          </a:p>
          <a:p>
            <a:pPr marL="0" indent="0">
              <a:buNone/>
            </a:pPr>
            <a:endParaRPr lang="en-US" sz="2000" dirty="0"/>
          </a:p>
          <a:p>
            <a:pPr marL="0" lvl="0" indent="0" eaLnBrk="0" fontAlgn="base" hangingPunct="0">
              <a:lnSpc>
                <a:spcPct val="100000"/>
              </a:lnSpc>
              <a:spcBef>
                <a:spcPct val="0"/>
              </a:spcBef>
              <a:spcAft>
                <a:spcPct val="0"/>
              </a:spcAft>
              <a:buNone/>
            </a:pPr>
            <a:endParaRPr lang="en-US" altLang="en-US" sz="2000" dirty="0">
              <a:latin typeface="Arial" panose="020B0604020202020204" pitchFamily="34" charset="0"/>
            </a:endParaRPr>
          </a:p>
          <a:p>
            <a:pPr marL="0" lvl="0" indent="0" eaLnBrk="0" fontAlgn="base" hangingPunct="0">
              <a:lnSpc>
                <a:spcPct val="100000"/>
              </a:lnSpc>
              <a:spcBef>
                <a:spcPct val="0"/>
              </a:spcBef>
              <a:spcAft>
                <a:spcPct val="0"/>
              </a:spcAft>
              <a:buNone/>
            </a:pPr>
            <a:endParaRPr lang="en-US" altLang="en-US" sz="2000" dirty="0">
              <a:latin typeface="Arial" panose="020B0604020202020204" pitchFamily="34" charset="0"/>
            </a:endParaRPr>
          </a:p>
          <a:p>
            <a:pPr marL="0" lvl="0" indent="0" eaLnBrk="0" fontAlgn="base" hangingPunct="0">
              <a:lnSpc>
                <a:spcPct val="100000"/>
              </a:lnSpc>
              <a:spcBef>
                <a:spcPct val="0"/>
              </a:spcBef>
              <a:spcAft>
                <a:spcPct val="0"/>
              </a:spcAft>
              <a:buNone/>
            </a:pPr>
            <a:endParaRPr lang="en-US" altLang="en-US" sz="2000" dirty="0">
              <a:latin typeface="Arial" panose="020B0604020202020204" pitchFamily="34" charset="0"/>
            </a:endParaRPr>
          </a:p>
        </p:txBody>
      </p:sp>
      <p:sp>
        <p:nvSpPr>
          <p:cNvPr id="21" name="Rectangle: Rounded Corners 20">
            <a:extLst>
              <a:ext uri="{FF2B5EF4-FFF2-40B4-BE49-F238E27FC236}">
                <a16:creationId xmlns:a16="http://schemas.microsoft.com/office/drawing/2014/main" id="{EDF27BE0-2355-34EB-8F7A-05788525C6B0}"/>
              </a:ext>
            </a:extLst>
          </p:cNvPr>
          <p:cNvSpPr/>
          <p:nvPr/>
        </p:nvSpPr>
        <p:spPr>
          <a:xfrm>
            <a:off x="838199" y="2523280"/>
            <a:ext cx="5257801" cy="1539433"/>
          </a:xfrm>
          <a:prstGeom prst="roundRect">
            <a:avLst/>
          </a:prstGeom>
          <a:solidFill>
            <a:srgbClr val="0F2D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CI2 – Energy needs estimation</a:t>
            </a:r>
            <a:r>
              <a:rPr lang="en-US" dirty="0"/>
              <a:t> → </a:t>
            </a:r>
            <a:r>
              <a:rPr lang="en-US" b="1" dirty="0"/>
              <a:t>4/5 (Good)</a:t>
            </a:r>
            <a:br>
              <a:rPr lang="en-US" dirty="0"/>
            </a:br>
            <a:r>
              <a:rPr lang="en-US" dirty="0"/>
              <a:t>Strong energy estimation and planning (see afternoon case study), but more scenarios and coordination with Mariposa County are needed to finalize planning documents.</a:t>
            </a:r>
          </a:p>
        </p:txBody>
      </p:sp>
      <p:sp>
        <p:nvSpPr>
          <p:cNvPr id="22" name="Rectangle: Rounded Corners 21">
            <a:extLst>
              <a:ext uri="{FF2B5EF4-FFF2-40B4-BE49-F238E27FC236}">
                <a16:creationId xmlns:a16="http://schemas.microsoft.com/office/drawing/2014/main" id="{9CB3BA6C-1A1B-FB02-2F56-384F378DCF33}"/>
              </a:ext>
            </a:extLst>
          </p:cNvPr>
          <p:cNvSpPr/>
          <p:nvPr/>
        </p:nvSpPr>
        <p:spPr>
          <a:xfrm>
            <a:off x="838199" y="4215113"/>
            <a:ext cx="5257802" cy="1148503"/>
          </a:xfrm>
          <a:prstGeom prst="roundRect">
            <a:avLst/>
          </a:prstGeom>
          <a:solidFill>
            <a:srgbClr val="C997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CI3 – Public infrastructure readiness </a:t>
            </a:r>
            <a:r>
              <a:rPr lang="en-US" dirty="0"/>
              <a:t>→ </a:t>
            </a:r>
            <a:r>
              <a:rPr lang="en-US" b="1" dirty="0"/>
              <a:t>4/5 (Good)</a:t>
            </a:r>
            <a:br>
              <a:rPr lang="en-US" dirty="0"/>
            </a:br>
            <a:r>
              <a:rPr lang="en-US" dirty="0"/>
              <a:t>Good BEV-to-charger ratio, adequate coverage, and active planning, but full implementation is still pending.</a:t>
            </a:r>
          </a:p>
        </p:txBody>
      </p:sp>
      <p:sp>
        <p:nvSpPr>
          <p:cNvPr id="23" name="Rectangle: Rounded Corners 22">
            <a:extLst>
              <a:ext uri="{FF2B5EF4-FFF2-40B4-BE49-F238E27FC236}">
                <a16:creationId xmlns:a16="http://schemas.microsoft.com/office/drawing/2014/main" id="{DBF04CD6-D133-9BF7-B412-728AC5E5B49B}"/>
              </a:ext>
            </a:extLst>
          </p:cNvPr>
          <p:cNvSpPr/>
          <p:nvPr/>
        </p:nvSpPr>
        <p:spPr>
          <a:xfrm>
            <a:off x="6268654" y="4211472"/>
            <a:ext cx="5257801" cy="1152144"/>
          </a:xfrm>
          <a:prstGeom prst="roundRect">
            <a:avLst/>
          </a:prstGeom>
          <a:solidFill>
            <a:srgbClr val="8797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CI1 – Mobile/Backup Charging </a:t>
            </a:r>
            <a:r>
              <a:rPr lang="en-US" dirty="0"/>
              <a:t>→ </a:t>
            </a:r>
            <a:r>
              <a:rPr lang="en-US" b="1" dirty="0"/>
              <a:t>3.5/5 (Good)</a:t>
            </a:r>
            <a:br>
              <a:rPr lang="en-US" dirty="0"/>
            </a:br>
            <a:r>
              <a:rPr lang="en-US" dirty="0"/>
              <a:t>Limited demand, candidate sites identified (see afternoon case study), but no formal agreements yet.</a:t>
            </a:r>
          </a:p>
        </p:txBody>
      </p:sp>
      <p:sp>
        <p:nvSpPr>
          <p:cNvPr id="24" name="Rectangle: Rounded Corners 23">
            <a:extLst>
              <a:ext uri="{FF2B5EF4-FFF2-40B4-BE49-F238E27FC236}">
                <a16:creationId xmlns:a16="http://schemas.microsoft.com/office/drawing/2014/main" id="{D4EBE861-E543-23EB-E6D0-B311B0EAB436}"/>
              </a:ext>
            </a:extLst>
          </p:cNvPr>
          <p:cNvSpPr/>
          <p:nvPr/>
        </p:nvSpPr>
        <p:spPr>
          <a:xfrm>
            <a:off x="6268655" y="2526521"/>
            <a:ext cx="5257800" cy="1536192"/>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CI4 – Heavy duty / ESV support</a:t>
            </a:r>
            <a:r>
              <a:rPr lang="en-US" dirty="0"/>
              <a:t> &amp; </a:t>
            </a:r>
            <a:r>
              <a:rPr lang="en-US" b="1" dirty="0"/>
              <a:t>CI5 – Emergency management and prioritization</a:t>
            </a:r>
            <a:r>
              <a:rPr lang="en-US" dirty="0"/>
              <a:t> → </a:t>
            </a:r>
            <a:r>
              <a:rPr lang="en-US" b="1" dirty="0"/>
              <a:t>1.5/5 (Bad-Medium)</a:t>
            </a:r>
            <a:br>
              <a:rPr lang="en-US" dirty="0"/>
            </a:br>
            <a:r>
              <a:rPr lang="en-US" dirty="0"/>
              <a:t>No heavy-duty EVs or charging protocols; planning interest but no implementation yet.</a:t>
            </a:r>
          </a:p>
        </p:txBody>
      </p:sp>
    </p:spTree>
    <p:extLst>
      <p:ext uri="{BB962C8B-B14F-4D97-AF65-F5344CB8AC3E}">
        <p14:creationId xmlns:p14="http://schemas.microsoft.com/office/powerpoint/2010/main" val="38046465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86DAF-7444-503C-A828-50C425AEF1E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AF0FAA-9A73-EAD6-9F58-06A91CF04FFB}"/>
              </a:ext>
            </a:extLst>
          </p:cNvPr>
          <p:cNvSpPr>
            <a:spLocks noGrp="1"/>
          </p:cNvSpPr>
          <p:nvPr>
            <p:ph type="sldNum" sz="quarter" idx="4"/>
          </p:nvPr>
        </p:nvSpPr>
        <p:spPr/>
        <p:txBody>
          <a:bodyPr/>
          <a:lstStyle/>
          <a:p>
            <a:fld id="{76AEBCD9-C27D-4CBD-88F4-08B4D3A2CDB0}" type="slidenum">
              <a:rPr lang="en-US" smtClean="0"/>
              <a:t>16</a:t>
            </a:fld>
            <a:endParaRPr lang="en-US"/>
          </a:p>
        </p:txBody>
      </p:sp>
      <p:sp>
        <p:nvSpPr>
          <p:cNvPr id="3" name="Title 2">
            <a:extLst>
              <a:ext uri="{FF2B5EF4-FFF2-40B4-BE49-F238E27FC236}">
                <a16:creationId xmlns:a16="http://schemas.microsoft.com/office/drawing/2014/main" id="{431E8552-17F8-097A-BE50-75EE7991B4A8}"/>
              </a:ext>
            </a:extLst>
          </p:cNvPr>
          <p:cNvSpPr>
            <a:spLocks noGrp="1"/>
          </p:cNvSpPr>
          <p:nvPr>
            <p:ph type="title"/>
          </p:nvPr>
        </p:nvSpPr>
        <p:spPr/>
        <p:txBody>
          <a:bodyPr/>
          <a:lstStyle/>
          <a:p>
            <a:r>
              <a:rPr lang="en-US" dirty="0"/>
              <a:t>Case Study: Mariposa County</a:t>
            </a:r>
          </a:p>
        </p:txBody>
      </p:sp>
      <p:sp>
        <p:nvSpPr>
          <p:cNvPr id="4" name="Text Placeholder 3">
            <a:extLst>
              <a:ext uri="{FF2B5EF4-FFF2-40B4-BE49-F238E27FC236}">
                <a16:creationId xmlns:a16="http://schemas.microsoft.com/office/drawing/2014/main" id="{2BED6977-7FDB-6335-1BEE-ED7DD4EB1DAF}"/>
              </a:ext>
            </a:extLst>
          </p:cNvPr>
          <p:cNvSpPr>
            <a:spLocks noGrp="1"/>
          </p:cNvSpPr>
          <p:nvPr>
            <p:ph type="body" sz="quarter" idx="10"/>
          </p:nvPr>
        </p:nvSpPr>
        <p:spPr/>
        <p:txBody>
          <a:bodyPr/>
          <a:lstStyle/>
          <a:p>
            <a:pPr marL="0" lvl="0" indent="0" eaLnBrk="0" fontAlgn="base" hangingPunct="0">
              <a:lnSpc>
                <a:spcPct val="100000"/>
              </a:lnSpc>
              <a:spcBef>
                <a:spcPct val="0"/>
              </a:spcBef>
              <a:spcAft>
                <a:spcPct val="0"/>
              </a:spcAft>
              <a:buNone/>
            </a:pPr>
            <a:r>
              <a:rPr lang="en-US" altLang="en-US" sz="2000" b="1" dirty="0">
                <a:latin typeface="Arial" panose="020B0604020202020204" pitchFamily="34" charset="0"/>
              </a:rPr>
              <a:t>Example</a:t>
            </a:r>
          </a:p>
          <a:p>
            <a:pPr marL="0" indent="0">
              <a:buNone/>
            </a:pPr>
            <a:endParaRPr lang="en-US" sz="2000" b="1" dirty="0"/>
          </a:p>
          <a:p>
            <a:pPr marL="0" indent="0">
              <a:buNone/>
            </a:pPr>
            <a:endParaRPr lang="en-US" sz="2000" b="1" dirty="0"/>
          </a:p>
          <a:p>
            <a:pPr marL="0" indent="0">
              <a:buNone/>
            </a:pPr>
            <a:endParaRPr lang="en-US" sz="2000" dirty="0"/>
          </a:p>
          <a:p>
            <a:pPr marL="0" lvl="0" indent="0" eaLnBrk="0" fontAlgn="base" hangingPunct="0">
              <a:lnSpc>
                <a:spcPct val="100000"/>
              </a:lnSpc>
              <a:spcBef>
                <a:spcPct val="0"/>
              </a:spcBef>
              <a:spcAft>
                <a:spcPct val="0"/>
              </a:spcAft>
              <a:buNone/>
            </a:pPr>
            <a:endParaRPr lang="en-US" altLang="en-US" sz="2000" dirty="0">
              <a:latin typeface="Arial" panose="020B0604020202020204" pitchFamily="34" charset="0"/>
            </a:endParaRPr>
          </a:p>
          <a:p>
            <a:pPr marL="0" lvl="0" indent="0" eaLnBrk="0" fontAlgn="base" hangingPunct="0">
              <a:lnSpc>
                <a:spcPct val="100000"/>
              </a:lnSpc>
              <a:spcBef>
                <a:spcPct val="0"/>
              </a:spcBef>
              <a:spcAft>
                <a:spcPct val="0"/>
              </a:spcAft>
              <a:buNone/>
            </a:pPr>
            <a:endParaRPr lang="en-US" altLang="en-US" sz="2000" dirty="0">
              <a:latin typeface="Arial" panose="020B0604020202020204" pitchFamily="34" charset="0"/>
            </a:endParaRPr>
          </a:p>
          <a:p>
            <a:pPr marL="0" lvl="0" indent="0" eaLnBrk="0" fontAlgn="base" hangingPunct="0">
              <a:lnSpc>
                <a:spcPct val="100000"/>
              </a:lnSpc>
              <a:spcBef>
                <a:spcPct val="0"/>
              </a:spcBef>
              <a:spcAft>
                <a:spcPct val="0"/>
              </a:spcAft>
              <a:buNone/>
            </a:pPr>
            <a:endParaRPr lang="en-US" altLang="en-US" sz="2000" dirty="0">
              <a:latin typeface="Arial" panose="020B0604020202020204" pitchFamily="34" charset="0"/>
            </a:endParaRPr>
          </a:p>
        </p:txBody>
      </p:sp>
      <p:pic>
        <p:nvPicPr>
          <p:cNvPr id="6" name="Picture 5">
            <a:extLst>
              <a:ext uri="{FF2B5EF4-FFF2-40B4-BE49-F238E27FC236}">
                <a16:creationId xmlns:a16="http://schemas.microsoft.com/office/drawing/2014/main" id="{A842E314-B510-E008-1FA1-B8B61851B350}"/>
              </a:ext>
            </a:extLst>
          </p:cNvPr>
          <p:cNvPicPr>
            <a:picLocks noChangeAspect="1"/>
          </p:cNvPicPr>
          <p:nvPr/>
        </p:nvPicPr>
        <p:blipFill>
          <a:blip r:embed="rId2"/>
          <a:srcRect/>
          <a:stretch/>
        </p:blipFill>
        <p:spPr>
          <a:xfrm>
            <a:off x="251784" y="105273"/>
            <a:ext cx="11688431" cy="5993598"/>
          </a:xfrm>
          <a:prstGeom prst="rect">
            <a:avLst/>
          </a:prstGeom>
        </p:spPr>
      </p:pic>
      <p:sp>
        <p:nvSpPr>
          <p:cNvPr id="7" name="Rectangle 6">
            <a:extLst>
              <a:ext uri="{FF2B5EF4-FFF2-40B4-BE49-F238E27FC236}">
                <a16:creationId xmlns:a16="http://schemas.microsoft.com/office/drawing/2014/main" id="{19CF212D-A9DC-C909-82EE-68BACFC2EB7C}"/>
              </a:ext>
            </a:extLst>
          </p:cNvPr>
          <p:cNvSpPr/>
          <p:nvPr/>
        </p:nvSpPr>
        <p:spPr>
          <a:xfrm>
            <a:off x="1307939" y="1874520"/>
            <a:ext cx="9692640" cy="4114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Courier New" panose="02070309020205020404" pitchFamily="49" charset="0"/>
                <a:cs typeface="Courier New" panose="02070309020205020404" pitchFamily="49" charset="0"/>
              </a:rPr>
              <a:t>&gt;&gt; </a:t>
            </a:r>
            <a:r>
              <a:rPr lang="en-US" sz="1200" dirty="0" err="1">
                <a:solidFill>
                  <a:schemeClr val="tx1"/>
                </a:solidFill>
                <a:latin typeface="Courier New" panose="02070309020205020404" pitchFamily="49" charset="0"/>
                <a:cs typeface="Courier New" panose="02070309020205020404" pitchFamily="49" charset="0"/>
              </a:rPr>
              <a:t>EvaluationAndQuotation</a:t>
            </a:r>
            <a:endParaRPr lang="en-US" sz="1200" dirty="0">
              <a:solidFill>
                <a:schemeClr val="tx1"/>
              </a:solidFill>
              <a:latin typeface="Courier New" panose="02070309020205020404" pitchFamily="49" charset="0"/>
              <a:cs typeface="Courier New" panose="02070309020205020404" pitchFamily="49" charset="0"/>
            </a:endParaRPr>
          </a:p>
          <a:p>
            <a:r>
              <a:rPr lang="en-US" sz="1200" dirty="0">
                <a:solidFill>
                  <a:schemeClr val="tx1"/>
                </a:solidFill>
                <a:latin typeface="Courier New" panose="02070309020205020404" pitchFamily="49" charset="0"/>
                <a:cs typeface="Courier New" panose="02070309020205020404" pitchFamily="49" charset="0"/>
              </a:rPr>
              <a:t>Charging Infrastructure readiness for evacuation </a:t>
            </a:r>
            <a:r>
              <a:rPr lang="en-US" sz="1200" dirty="0" err="1">
                <a:solidFill>
                  <a:schemeClr val="tx1"/>
                </a:solidFill>
                <a:latin typeface="Courier New" panose="02070309020205020404" pitchFamily="49" charset="0"/>
                <a:cs typeface="Courier New" panose="02070309020205020404" pitchFamily="49" charset="0"/>
              </a:rPr>
              <a:t>Evaluation.Please</a:t>
            </a:r>
            <a:r>
              <a:rPr lang="en-US" sz="1200" dirty="0">
                <a:solidFill>
                  <a:schemeClr val="tx1"/>
                </a:solidFill>
                <a:latin typeface="Courier New" panose="02070309020205020404" pitchFamily="49" charset="0"/>
                <a:cs typeface="Courier New" panose="02070309020205020404" pitchFamily="49" charset="0"/>
              </a:rPr>
              <a:t> rate each indicator on a scale from 0 (bad) to 5 (excellent)according to the notation tables:</a:t>
            </a:r>
          </a:p>
          <a:p>
            <a:endParaRPr lang="en-US" sz="1200" dirty="0">
              <a:solidFill>
                <a:schemeClr val="tx1"/>
              </a:solidFill>
              <a:latin typeface="Courier New" panose="02070309020205020404" pitchFamily="49" charset="0"/>
              <a:cs typeface="Courier New" panose="02070309020205020404" pitchFamily="49" charset="0"/>
            </a:endParaRPr>
          </a:p>
          <a:p>
            <a:r>
              <a:rPr lang="en-US" sz="1200" dirty="0">
                <a:solidFill>
                  <a:schemeClr val="tx1"/>
                </a:solidFill>
                <a:latin typeface="Courier New" panose="02070309020205020404" pitchFamily="49" charset="0"/>
                <a:cs typeface="Courier New" panose="02070309020205020404" pitchFamily="49" charset="0"/>
              </a:rPr>
              <a:t>CI1 - Mobile/Backup Charging Access (0-5): 3.5</a:t>
            </a:r>
          </a:p>
          <a:p>
            <a:r>
              <a:rPr lang="en-US" sz="1200" dirty="0">
                <a:solidFill>
                  <a:schemeClr val="tx1"/>
                </a:solidFill>
                <a:latin typeface="Courier New" panose="02070309020205020404" pitchFamily="49" charset="0"/>
                <a:cs typeface="Courier New" panose="02070309020205020404" pitchFamily="49" charset="0"/>
              </a:rPr>
              <a:t>CI2 - Energy Requirements Estimation (0-5): 4</a:t>
            </a:r>
          </a:p>
          <a:p>
            <a:r>
              <a:rPr lang="en-US" sz="1200" dirty="0">
                <a:solidFill>
                  <a:schemeClr val="tx1"/>
                </a:solidFill>
                <a:latin typeface="Courier New" panose="02070309020205020404" pitchFamily="49" charset="0"/>
                <a:cs typeface="Courier New" panose="02070309020205020404" pitchFamily="49" charset="0"/>
              </a:rPr>
              <a:t>CI3 - Public EV Charging Infrastructure Readiness (0-5): 4</a:t>
            </a:r>
          </a:p>
          <a:p>
            <a:r>
              <a:rPr lang="en-US" sz="1200" dirty="0">
                <a:solidFill>
                  <a:schemeClr val="tx1"/>
                </a:solidFill>
                <a:latin typeface="Courier New" panose="02070309020205020404" pitchFamily="49" charset="0"/>
                <a:cs typeface="Courier New" panose="02070309020205020404" pitchFamily="49" charset="0"/>
              </a:rPr>
              <a:t>CI4 - Heavy Duty EV/ESV Support (0-5): 1.5</a:t>
            </a:r>
          </a:p>
          <a:p>
            <a:r>
              <a:rPr lang="en-US" sz="1200" dirty="0">
                <a:solidFill>
                  <a:schemeClr val="tx1"/>
                </a:solidFill>
                <a:latin typeface="Courier New" panose="02070309020205020404" pitchFamily="49" charset="0"/>
                <a:cs typeface="Courier New" panose="02070309020205020404" pitchFamily="49" charset="0"/>
              </a:rPr>
              <a:t>CI5 - Charging Management and Emergency Priority Access (0-5): 1.5</a:t>
            </a:r>
          </a:p>
          <a:p>
            <a:r>
              <a:rPr lang="en-US" sz="1200" dirty="0">
                <a:solidFill>
                  <a:schemeClr val="tx1"/>
                </a:solidFill>
                <a:latin typeface="Courier New" panose="02070309020205020404" pitchFamily="49" charset="0"/>
                <a:cs typeface="Courier New" panose="02070309020205020404" pitchFamily="49" charset="0"/>
              </a:rPr>
              <a:t>OK. Proceeding with fuzzy evaluation.</a:t>
            </a:r>
          </a:p>
          <a:p>
            <a:endParaRPr lang="en-US" sz="1200" dirty="0">
              <a:solidFill>
                <a:schemeClr val="tx1"/>
              </a:solidFill>
              <a:latin typeface="Courier New" panose="02070309020205020404" pitchFamily="49" charset="0"/>
              <a:cs typeface="Courier New" panose="02070309020205020404" pitchFamily="49" charset="0"/>
            </a:endParaRPr>
          </a:p>
          <a:p>
            <a:r>
              <a:rPr lang="en-US" sz="1200" dirty="0">
                <a:solidFill>
                  <a:schemeClr val="tx1"/>
                </a:solidFill>
                <a:latin typeface="Courier New" panose="02070309020205020404" pitchFamily="49" charset="0"/>
                <a:cs typeface="Courier New" panose="02070309020205020404" pitchFamily="49" charset="0"/>
              </a:rPr>
              <a:t>Your overall Charging Infrastructure Readiness </a:t>
            </a:r>
            <a:r>
              <a:rPr lang="en-US" sz="1200" dirty="0" err="1">
                <a:solidFill>
                  <a:schemeClr val="tx1"/>
                </a:solidFill>
                <a:latin typeface="Courier New" panose="02070309020205020404" pitchFamily="49" charset="0"/>
                <a:cs typeface="Courier New" panose="02070309020205020404" pitchFamily="49" charset="0"/>
              </a:rPr>
              <a:t>IndicatorScore</a:t>
            </a:r>
            <a:r>
              <a:rPr lang="en-US" sz="1200" dirty="0">
                <a:solidFill>
                  <a:schemeClr val="tx1"/>
                </a:solidFill>
                <a:latin typeface="Courier New" panose="02070309020205020404" pitchFamily="49" charset="0"/>
                <a:cs typeface="Courier New" panose="02070309020205020404" pitchFamily="49" charset="0"/>
              </a:rPr>
              <a:t> is: 3.40 (out of 5)</a:t>
            </a:r>
          </a:p>
          <a:p>
            <a:r>
              <a:rPr lang="en-US" sz="1200" dirty="0">
                <a:solidFill>
                  <a:schemeClr val="tx1"/>
                </a:solidFill>
                <a:latin typeface="Courier New" panose="02070309020205020404" pitchFamily="49" charset="0"/>
                <a:cs typeface="Courier New" panose="02070309020205020404" pitchFamily="49" charset="0"/>
              </a:rPr>
              <a:t>Your readiness is GOOD. To achieve EXCELLENT:</a:t>
            </a:r>
          </a:p>
          <a:p>
            <a:r>
              <a:rPr lang="en-US" sz="1200" dirty="0">
                <a:solidFill>
                  <a:schemeClr val="tx1"/>
                </a:solidFill>
                <a:latin typeface="Courier New" panose="02070309020205020404" pitchFamily="49" charset="0"/>
                <a:cs typeface="Courier New" panose="02070309020205020404" pitchFamily="49" charset="0"/>
              </a:rPr>
              <a:t>- Mobile/Backup Charging Access (CI1): Expand mobile units or backup agreements to improve resilience.</a:t>
            </a:r>
          </a:p>
          <a:p>
            <a:r>
              <a:rPr lang="en-US" sz="1200" dirty="0">
                <a:solidFill>
                  <a:schemeClr val="tx1"/>
                </a:solidFill>
                <a:latin typeface="Courier New" panose="02070309020205020404" pitchFamily="49" charset="0"/>
                <a:cs typeface="Courier New" panose="02070309020205020404" pitchFamily="49" charset="0"/>
              </a:rPr>
              <a:t>- Heavy Duty EV/ESV Support (CI4): Improve surge load planning and real-time coordination.</a:t>
            </a:r>
          </a:p>
          <a:p>
            <a:r>
              <a:rPr lang="en-US" sz="1200" dirty="0">
                <a:solidFill>
                  <a:schemeClr val="tx1"/>
                </a:solidFill>
                <a:latin typeface="Courier New" panose="02070309020205020404" pitchFamily="49" charset="0"/>
                <a:cs typeface="Courier New" panose="02070309020205020404" pitchFamily="49" charset="0"/>
              </a:rPr>
              <a:t>- Charging Management and Emergency Prioritization (CI5): Establish stronger protocols and agreements.</a:t>
            </a:r>
          </a:p>
          <a:p>
            <a:r>
              <a:rPr lang="en-US" sz="1200" dirty="0">
                <a:solidFill>
                  <a:schemeClr val="tx1"/>
                </a:solidFill>
                <a:latin typeface="Courier New" panose="02070309020205020404" pitchFamily="49" charset="0"/>
                <a:cs typeface="Courier New" panose="02070309020205020404" pitchFamily="49" charset="0"/>
              </a:rPr>
              <a:t>&gt;&gt; </a:t>
            </a:r>
          </a:p>
        </p:txBody>
      </p:sp>
      <p:sp>
        <p:nvSpPr>
          <p:cNvPr id="9" name="Rectangle 8">
            <a:extLst>
              <a:ext uri="{FF2B5EF4-FFF2-40B4-BE49-F238E27FC236}">
                <a16:creationId xmlns:a16="http://schemas.microsoft.com/office/drawing/2014/main" id="{B216F441-F231-F1A3-3630-96B56B263403}"/>
              </a:ext>
            </a:extLst>
          </p:cNvPr>
          <p:cNvSpPr/>
          <p:nvPr/>
        </p:nvSpPr>
        <p:spPr>
          <a:xfrm>
            <a:off x="1400175" y="3105150"/>
            <a:ext cx="9600404" cy="8953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8C33240-9175-E9B0-2EE3-F6CFDEEDEB25}"/>
              </a:ext>
            </a:extLst>
          </p:cNvPr>
          <p:cNvSpPr/>
          <p:nvPr/>
        </p:nvSpPr>
        <p:spPr>
          <a:xfrm>
            <a:off x="1307939" y="4000500"/>
            <a:ext cx="9600404" cy="415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36D7EC7-F906-09B6-3789-9B40A20DBF15}"/>
              </a:ext>
            </a:extLst>
          </p:cNvPr>
          <p:cNvSpPr/>
          <p:nvPr/>
        </p:nvSpPr>
        <p:spPr>
          <a:xfrm>
            <a:off x="1354057" y="4384867"/>
            <a:ext cx="9600404" cy="12507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C683129-DFC8-BB7C-F44F-A3C87D982EE7}"/>
              </a:ext>
            </a:extLst>
          </p:cNvPr>
          <p:cNvSpPr/>
          <p:nvPr/>
        </p:nvSpPr>
        <p:spPr>
          <a:xfrm>
            <a:off x="1400175" y="2075232"/>
            <a:ext cx="9600404" cy="8953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9526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922455-2E2A-47C3-21B6-3286B925B09D}"/>
              </a:ext>
            </a:extLst>
          </p:cNvPr>
          <p:cNvSpPr>
            <a:spLocks noGrp="1"/>
          </p:cNvSpPr>
          <p:nvPr>
            <p:ph type="sldNum" sz="quarter" idx="4"/>
          </p:nvPr>
        </p:nvSpPr>
        <p:spPr/>
        <p:txBody>
          <a:bodyPr/>
          <a:lstStyle/>
          <a:p>
            <a:fld id="{76AEBCD9-C27D-4CBD-88F4-08B4D3A2CDB0}" type="slidenum">
              <a:rPr lang="en-US" smtClean="0"/>
              <a:t>17</a:t>
            </a:fld>
            <a:endParaRPr lang="en-US"/>
          </a:p>
        </p:txBody>
      </p:sp>
      <p:sp>
        <p:nvSpPr>
          <p:cNvPr id="3" name="Title 2">
            <a:extLst>
              <a:ext uri="{FF2B5EF4-FFF2-40B4-BE49-F238E27FC236}">
                <a16:creationId xmlns:a16="http://schemas.microsoft.com/office/drawing/2014/main" id="{A7271BB9-6918-3AE2-2888-25122C57CECF}"/>
              </a:ext>
            </a:extLst>
          </p:cNvPr>
          <p:cNvSpPr>
            <a:spLocks noGrp="1"/>
          </p:cNvSpPr>
          <p:nvPr>
            <p:ph type="title"/>
          </p:nvPr>
        </p:nvSpPr>
        <p:spPr/>
        <p:txBody>
          <a:bodyPr/>
          <a:lstStyle/>
          <a:p>
            <a:r>
              <a:rPr lang="en-US" dirty="0"/>
              <a:t>Next Steps</a:t>
            </a:r>
          </a:p>
        </p:txBody>
      </p:sp>
      <p:sp>
        <p:nvSpPr>
          <p:cNvPr id="4" name="Text Placeholder 3">
            <a:extLst>
              <a:ext uri="{FF2B5EF4-FFF2-40B4-BE49-F238E27FC236}">
                <a16:creationId xmlns:a16="http://schemas.microsoft.com/office/drawing/2014/main" id="{10DAC401-F975-1633-692F-BE633304B2DF}"/>
              </a:ext>
            </a:extLst>
          </p:cNvPr>
          <p:cNvSpPr>
            <a:spLocks noGrp="1"/>
          </p:cNvSpPr>
          <p:nvPr>
            <p:ph type="body" sz="quarter" idx="10"/>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sz="2400" i="1" dirty="0"/>
              <a:t>It also needs to be </a:t>
            </a:r>
            <a:r>
              <a:rPr lang="en-US" sz="2400" b="1" i="1" dirty="0"/>
              <a:t>expanded to other categories</a:t>
            </a:r>
            <a:r>
              <a:rPr lang="en-US" sz="2400" i="1" dirty="0"/>
              <a:t> beyond charging infrastructure.</a:t>
            </a:r>
          </a:p>
          <a:p>
            <a:pPr marL="0" indent="0">
              <a:buNone/>
            </a:pPr>
            <a:endParaRPr lang="en-US" dirty="0"/>
          </a:p>
          <a:p>
            <a:pPr marL="0" indent="0">
              <a:buNone/>
            </a:pPr>
            <a:endParaRPr lang="en-US" dirty="0"/>
          </a:p>
        </p:txBody>
      </p:sp>
      <p:sp>
        <p:nvSpPr>
          <p:cNvPr id="5" name="Rectangle: Rounded Corners 4">
            <a:extLst>
              <a:ext uri="{FF2B5EF4-FFF2-40B4-BE49-F238E27FC236}">
                <a16:creationId xmlns:a16="http://schemas.microsoft.com/office/drawing/2014/main" id="{367A2831-B75E-B129-E73D-32E090FFFC2C}"/>
              </a:ext>
            </a:extLst>
          </p:cNvPr>
          <p:cNvSpPr/>
          <p:nvPr/>
        </p:nvSpPr>
        <p:spPr>
          <a:xfrm>
            <a:off x="838200" y="1599315"/>
            <a:ext cx="10515600" cy="1133475"/>
          </a:xfrm>
          <a:prstGeom prst="roundRect">
            <a:avLst/>
          </a:prstGeom>
          <a:solidFill>
            <a:srgbClr val="0F2D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This tool now needs your </a:t>
            </a:r>
            <a:r>
              <a:rPr lang="en-US" sz="2800" b="1" dirty="0"/>
              <a:t>expert feedback</a:t>
            </a:r>
            <a:r>
              <a:rPr lang="en-US" sz="2800" dirty="0"/>
              <a:t>.</a:t>
            </a:r>
          </a:p>
        </p:txBody>
      </p:sp>
      <p:pic>
        <p:nvPicPr>
          <p:cNvPr id="7" name="Graphic 6" descr="Fast Forward with solid fill">
            <a:extLst>
              <a:ext uri="{FF2B5EF4-FFF2-40B4-BE49-F238E27FC236}">
                <a16:creationId xmlns:a16="http://schemas.microsoft.com/office/drawing/2014/main" id="{4639F796-9FB9-ABD4-E2ED-FFB2240C7F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8200" y="4029075"/>
            <a:ext cx="914400" cy="914400"/>
          </a:xfrm>
          <a:prstGeom prst="rect">
            <a:avLst/>
          </a:prstGeom>
        </p:spPr>
      </p:pic>
      <p:sp>
        <p:nvSpPr>
          <p:cNvPr id="9" name="TextBox 8">
            <a:extLst>
              <a:ext uri="{FF2B5EF4-FFF2-40B4-BE49-F238E27FC236}">
                <a16:creationId xmlns:a16="http://schemas.microsoft.com/office/drawing/2014/main" id="{1FC7FFB9-3030-C59F-10D2-51BD5901844F}"/>
              </a:ext>
            </a:extLst>
          </p:cNvPr>
          <p:cNvSpPr txBox="1"/>
          <p:nvPr/>
        </p:nvSpPr>
        <p:spPr>
          <a:xfrm>
            <a:off x="1876424" y="4070776"/>
            <a:ext cx="9477375" cy="830997"/>
          </a:xfrm>
          <a:prstGeom prst="rect">
            <a:avLst/>
          </a:prstGeom>
          <a:noFill/>
        </p:spPr>
        <p:txBody>
          <a:bodyPr wrap="square">
            <a:spAutoFit/>
          </a:bodyPr>
          <a:lstStyle/>
          <a:p>
            <a:pPr marL="0" indent="0">
              <a:buNone/>
            </a:pPr>
            <a:r>
              <a:rPr lang="en-US" sz="2400" dirty="0"/>
              <a:t>Let’s move to the interactive session, we will count on your input to </a:t>
            </a:r>
            <a:r>
              <a:rPr lang="en-US" sz="2400" b="1" dirty="0"/>
              <a:t>evaluate and refine the scoring tables</a:t>
            </a:r>
            <a:r>
              <a:rPr lang="en-US" sz="2400" dirty="0"/>
              <a:t>.</a:t>
            </a:r>
          </a:p>
        </p:txBody>
      </p:sp>
    </p:spTree>
    <p:extLst>
      <p:ext uri="{BB962C8B-B14F-4D97-AF65-F5344CB8AC3E}">
        <p14:creationId xmlns:p14="http://schemas.microsoft.com/office/powerpoint/2010/main" val="2979858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7AFD9-C2BA-DA8D-C55C-61EF0753A8F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25FABB-BAA0-9C27-9C21-E75EE185A61D}"/>
              </a:ext>
            </a:extLst>
          </p:cNvPr>
          <p:cNvSpPr>
            <a:spLocks noGrp="1"/>
          </p:cNvSpPr>
          <p:nvPr>
            <p:ph type="sldNum" sz="quarter" idx="4"/>
          </p:nvPr>
        </p:nvSpPr>
        <p:spPr/>
        <p:txBody>
          <a:bodyPr/>
          <a:lstStyle/>
          <a:p>
            <a:fld id="{76AEBCD9-C27D-4CBD-88F4-08B4D3A2CDB0}" type="slidenum">
              <a:rPr lang="en-US" smtClean="0"/>
              <a:t>18</a:t>
            </a:fld>
            <a:endParaRPr lang="en-US"/>
          </a:p>
        </p:txBody>
      </p:sp>
      <p:sp>
        <p:nvSpPr>
          <p:cNvPr id="3" name="Title 2">
            <a:extLst>
              <a:ext uri="{FF2B5EF4-FFF2-40B4-BE49-F238E27FC236}">
                <a16:creationId xmlns:a16="http://schemas.microsoft.com/office/drawing/2014/main" id="{106FCB0D-E6C0-5789-B9C7-BACDFE2A1C94}"/>
              </a:ext>
            </a:extLst>
          </p:cNvPr>
          <p:cNvSpPr>
            <a:spLocks noGrp="1"/>
          </p:cNvSpPr>
          <p:nvPr>
            <p:ph type="title"/>
          </p:nvPr>
        </p:nvSpPr>
        <p:spPr>
          <a:xfrm>
            <a:off x="838200" y="2148523"/>
            <a:ext cx="10515600" cy="2560954"/>
          </a:xfrm>
        </p:spPr>
        <p:txBody>
          <a:bodyPr/>
          <a:lstStyle/>
          <a:p>
            <a:pPr algn="ctr"/>
            <a:r>
              <a:rPr lang="en-US" dirty="0"/>
              <a:t>Interactive session </a:t>
            </a:r>
            <a:br>
              <a:rPr lang="en-US" dirty="0"/>
            </a:br>
            <a:r>
              <a:rPr lang="en-US" dirty="0"/>
              <a:t>Assessing evacuation readiness</a:t>
            </a:r>
            <a:br>
              <a:rPr lang="en-US" dirty="0"/>
            </a:br>
            <a:br>
              <a:rPr lang="en-US" dirty="0"/>
            </a:br>
            <a:r>
              <a:rPr lang="en-US" sz="2400" b="0" dirty="0"/>
              <a:t>Dr. Clotilde Robert</a:t>
            </a:r>
            <a:br>
              <a:rPr lang="en-US" sz="2400" b="0" dirty="0"/>
            </a:br>
            <a:r>
              <a:rPr lang="en-US" sz="2400" b="0" dirty="0"/>
              <a:t>Osman Saleem </a:t>
            </a:r>
            <a:endParaRPr lang="en-US" b="0" dirty="0"/>
          </a:p>
        </p:txBody>
      </p:sp>
    </p:spTree>
    <p:extLst>
      <p:ext uri="{BB962C8B-B14F-4D97-AF65-F5344CB8AC3E}">
        <p14:creationId xmlns:p14="http://schemas.microsoft.com/office/powerpoint/2010/main" val="1603299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C6DD684-5810-4DF3-EAC2-DB1A55B45BDF}"/>
              </a:ext>
            </a:extLst>
          </p:cNvPr>
          <p:cNvSpPr>
            <a:spLocks noGrp="1"/>
          </p:cNvSpPr>
          <p:nvPr>
            <p:ph type="sldNum" sz="quarter" idx="4"/>
          </p:nvPr>
        </p:nvSpPr>
        <p:spPr/>
        <p:txBody>
          <a:bodyPr/>
          <a:lstStyle/>
          <a:p>
            <a:fld id="{76AEBCD9-C27D-4CBD-88F4-08B4D3A2CDB0}" type="slidenum">
              <a:rPr lang="en-US" smtClean="0"/>
              <a:t>19</a:t>
            </a:fld>
            <a:endParaRPr lang="en-US"/>
          </a:p>
        </p:txBody>
      </p:sp>
      <p:sp>
        <p:nvSpPr>
          <p:cNvPr id="3" name="Title 2">
            <a:extLst>
              <a:ext uri="{FF2B5EF4-FFF2-40B4-BE49-F238E27FC236}">
                <a16:creationId xmlns:a16="http://schemas.microsoft.com/office/drawing/2014/main" id="{800FC36C-49FB-7438-F7AC-02F7FCC95FF9}"/>
              </a:ext>
            </a:extLst>
          </p:cNvPr>
          <p:cNvSpPr>
            <a:spLocks noGrp="1"/>
          </p:cNvSpPr>
          <p:nvPr>
            <p:ph type="title"/>
          </p:nvPr>
        </p:nvSpPr>
        <p:spPr/>
        <p:txBody>
          <a:bodyPr/>
          <a:lstStyle/>
          <a:p>
            <a:r>
              <a:rPr lang="en-US" dirty="0"/>
              <a:t>Instructions for the Interactive Session</a:t>
            </a:r>
          </a:p>
        </p:txBody>
      </p:sp>
      <p:sp>
        <p:nvSpPr>
          <p:cNvPr id="4" name="Text Placeholder 3">
            <a:extLst>
              <a:ext uri="{FF2B5EF4-FFF2-40B4-BE49-F238E27FC236}">
                <a16:creationId xmlns:a16="http://schemas.microsoft.com/office/drawing/2014/main" id="{CDE9988F-F1B7-1872-7938-F6B0B1612197}"/>
              </a:ext>
            </a:extLst>
          </p:cNvPr>
          <p:cNvSpPr>
            <a:spLocks noGrp="1"/>
          </p:cNvSpPr>
          <p:nvPr>
            <p:ph type="body" sz="quarter" idx="10"/>
          </p:nvPr>
        </p:nvSpPr>
        <p:spPr>
          <a:xfrm>
            <a:off x="838200" y="1582551"/>
            <a:ext cx="10515600" cy="538857"/>
          </a:xfrm>
        </p:spPr>
        <p:txBody>
          <a:bodyPr anchor="ctr"/>
          <a:lstStyle/>
          <a:p>
            <a:pPr marL="0" indent="0">
              <a:buNone/>
            </a:pPr>
            <a:r>
              <a:rPr lang="en-US" b="1" dirty="0"/>
              <a:t>Goal of the session</a:t>
            </a:r>
          </a:p>
        </p:txBody>
      </p:sp>
      <p:sp>
        <p:nvSpPr>
          <p:cNvPr id="11" name="Rectangle: Rounded Corners 10">
            <a:extLst>
              <a:ext uri="{FF2B5EF4-FFF2-40B4-BE49-F238E27FC236}">
                <a16:creationId xmlns:a16="http://schemas.microsoft.com/office/drawing/2014/main" id="{CE40DE1E-50F7-5134-A3C5-52569A335F61}"/>
              </a:ext>
            </a:extLst>
          </p:cNvPr>
          <p:cNvSpPr/>
          <p:nvPr/>
        </p:nvSpPr>
        <p:spPr>
          <a:xfrm>
            <a:off x="2354580" y="2880360"/>
            <a:ext cx="7482840" cy="1097280"/>
          </a:xfrm>
          <a:prstGeom prst="roundRect">
            <a:avLst/>
          </a:prstGeom>
          <a:solidFill>
            <a:srgbClr val="0F2D52"/>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2000"/>
              <a:t>Collect feedback to refine and validate the indicators scoring tables</a:t>
            </a:r>
            <a:endParaRPr lang="en-US" sz="2000" dirty="0"/>
          </a:p>
        </p:txBody>
      </p:sp>
    </p:spTree>
    <p:extLst>
      <p:ext uri="{BB962C8B-B14F-4D97-AF65-F5344CB8AC3E}">
        <p14:creationId xmlns:p14="http://schemas.microsoft.com/office/powerpoint/2010/main" val="3922053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00E095-AACC-3641-8DF3-919A8B97D32B}"/>
              </a:ext>
            </a:extLst>
          </p:cNvPr>
          <p:cNvSpPr>
            <a:spLocks noGrp="1"/>
          </p:cNvSpPr>
          <p:nvPr>
            <p:ph type="sldNum" sz="quarter" idx="4"/>
          </p:nvPr>
        </p:nvSpPr>
        <p:spPr/>
        <p:txBody>
          <a:bodyPr/>
          <a:lstStyle/>
          <a:p>
            <a:fld id="{76AEBCD9-C27D-4CBD-88F4-08B4D3A2CDB0}" type="slidenum">
              <a:rPr lang="en-US" smtClean="0"/>
              <a:t>2</a:t>
            </a:fld>
            <a:endParaRPr lang="en-US"/>
          </a:p>
        </p:txBody>
      </p:sp>
      <p:sp>
        <p:nvSpPr>
          <p:cNvPr id="3" name="Title 2">
            <a:extLst>
              <a:ext uri="{FF2B5EF4-FFF2-40B4-BE49-F238E27FC236}">
                <a16:creationId xmlns:a16="http://schemas.microsoft.com/office/drawing/2014/main" id="{3EAC7E24-8627-404F-5480-FB33759A39EA}"/>
              </a:ext>
            </a:extLst>
          </p:cNvPr>
          <p:cNvSpPr>
            <a:spLocks noGrp="1"/>
          </p:cNvSpPr>
          <p:nvPr>
            <p:ph type="title"/>
          </p:nvPr>
        </p:nvSpPr>
        <p:spPr/>
        <p:txBody>
          <a:bodyPr lIns="91440" tIns="45720" rIns="91440" bIns="45720" anchor="t"/>
          <a:lstStyle/>
          <a:p>
            <a:pPr algn="ctr"/>
            <a:r>
              <a:rPr lang="en-US" dirty="0"/>
              <a:t>Background</a:t>
            </a:r>
            <a:endParaRPr lang="en-US" dirty="0">
              <a:ea typeface="Calibri"/>
              <a:cs typeface="Calibri"/>
            </a:endParaRPr>
          </a:p>
        </p:txBody>
      </p:sp>
      <p:sp>
        <p:nvSpPr>
          <p:cNvPr id="4" name="Text Placeholder 3">
            <a:extLst>
              <a:ext uri="{FF2B5EF4-FFF2-40B4-BE49-F238E27FC236}">
                <a16:creationId xmlns:a16="http://schemas.microsoft.com/office/drawing/2014/main" id="{413F5F3E-6012-66B8-EABA-35FD4E726EC7}"/>
              </a:ext>
            </a:extLst>
          </p:cNvPr>
          <p:cNvSpPr>
            <a:spLocks noGrp="1"/>
          </p:cNvSpPr>
          <p:nvPr>
            <p:ph type="body" sz="quarter" idx="10"/>
          </p:nvPr>
        </p:nvSpPr>
        <p:spPr>
          <a:xfrm>
            <a:off x="2647060" y="1816479"/>
            <a:ext cx="10500947" cy="1052788"/>
          </a:xfrm>
        </p:spPr>
        <p:txBody>
          <a:bodyPr lIns="91440" tIns="45720" rIns="91440" bIns="45720" anchor="t"/>
          <a:lstStyle/>
          <a:p>
            <a:r>
              <a:rPr lang="en-US" dirty="0">
                <a:ea typeface="Calibri"/>
                <a:cs typeface="Calibri"/>
              </a:rPr>
              <a:t>Resilience Indicator Development</a:t>
            </a:r>
          </a:p>
          <a:p>
            <a:r>
              <a:rPr lang="en-US" dirty="0">
                <a:ea typeface="Calibri"/>
                <a:cs typeface="Calibri"/>
              </a:rPr>
              <a:t>Basic Scoring Methodology</a:t>
            </a:r>
          </a:p>
          <a:p>
            <a:endParaRPr lang="en-US" dirty="0">
              <a:ea typeface="Calibri"/>
              <a:cs typeface="Calibri"/>
            </a:endParaRPr>
          </a:p>
        </p:txBody>
      </p:sp>
      <p:pic>
        <p:nvPicPr>
          <p:cNvPr id="5" name="Picture 4" descr="A black and white file with text&#10;&#10;AI-generated content may be incorrect.">
            <a:extLst>
              <a:ext uri="{FF2B5EF4-FFF2-40B4-BE49-F238E27FC236}">
                <a16:creationId xmlns:a16="http://schemas.microsoft.com/office/drawing/2014/main" id="{9ADA8F6B-99A5-7A2D-B0A8-4C1F36FCC9C7}"/>
              </a:ext>
            </a:extLst>
          </p:cNvPr>
          <p:cNvPicPr>
            <a:picLocks noChangeAspect="1"/>
          </p:cNvPicPr>
          <p:nvPr/>
        </p:nvPicPr>
        <p:blipFill>
          <a:blip r:embed="rId2"/>
          <a:stretch>
            <a:fillRect/>
          </a:stretch>
        </p:blipFill>
        <p:spPr>
          <a:xfrm>
            <a:off x="837577" y="1209762"/>
            <a:ext cx="1493912" cy="1988680"/>
          </a:xfrm>
          <a:prstGeom prst="rect">
            <a:avLst/>
          </a:prstGeom>
        </p:spPr>
      </p:pic>
      <p:pic>
        <p:nvPicPr>
          <p:cNvPr id="6" name="Picture 5" descr="A black and white file with text&#10;&#10;AI-generated content may be incorrect.">
            <a:extLst>
              <a:ext uri="{FF2B5EF4-FFF2-40B4-BE49-F238E27FC236}">
                <a16:creationId xmlns:a16="http://schemas.microsoft.com/office/drawing/2014/main" id="{84B9B374-BC94-6C81-0F50-9C8CDA1AA277}"/>
              </a:ext>
            </a:extLst>
          </p:cNvPr>
          <p:cNvPicPr>
            <a:picLocks noChangeAspect="1"/>
          </p:cNvPicPr>
          <p:nvPr/>
        </p:nvPicPr>
        <p:blipFill>
          <a:blip r:embed="rId2"/>
          <a:stretch>
            <a:fillRect/>
          </a:stretch>
        </p:blipFill>
        <p:spPr>
          <a:xfrm>
            <a:off x="833468" y="3647960"/>
            <a:ext cx="1493912" cy="1988680"/>
          </a:xfrm>
          <a:prstGeom prst="rect">
            <a:avLst/>
          </a:prstGeom>
        </p:spPr>
      </p:pic>
      <p:sp>
        <p:nvSpPr>
          <p:cNvPr id="7" name="Rectangle 6">
            <a:extLst>
              <a:ext uri="{FF2B5EF4-FFF2-40B4-BE49-F238E27FC236}">
                <a16:creationId xmlns:a16="http://schemas.microsoft.com/office/drawing/2014/main" id="{778B2465-03AA-4DA7-26AF-A45185B63FC9}"/>
              </a:ext>
            </a:extLst>
          </p:cNvPr>
          <p:cNvSpPr/>
          <p:nvPr/>
        </p:nvSpPr>
        <p:spPr>
          <a:xfrm>
            <a:off x="1025493" y="5106111"/>
            <a:ext cx="1113802" cy="4158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ea typeface="Calibri"/>
                <a:cs typeface="Calibri"/>
              </a:rPr>
              <a:t>2ND</a:t>
            </a:r>
          </a:p>
        </p:txBody>
      </p:sp>
      <p:sp>
        <p:nvSpPr>
          <p:cNvPr id="9" name="Text Placeholder 3">
            <a:extLst>
              <a:ext uri="{FF2B5EF4-FFF2-40B4-BE49-F238E27FC236}">
                <a16:creationId xmlns:a16="http://schemas.microsoft.com/office/drawing/2014/main" id="{4A77B999-D8F3-612A-0935-0237AAE3FE5F}"/>
              </a:ext>
            </a:extLst>
          </p:cNvPr>
          <p:cNvSpPr txBox="1">
            <a:spLocks/>
          </p:cNvSpPr>
          <p:nvPr/>
        </p:nvSpPr>
        <p:spPr>
          <a:xfrm>
            <a:off x="2642787" y="4112449"/>
            <a:ext cx="10500947" cy="105278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ea typeface="Calibri"/>
                <a:cs typeface="Calibri"/>
              </a:rPr>
              <a:t>Expanding Resilience Indicator Development (36 Indicators)</a:t>
            </a:r>
          </a:p>
          <a:p>
            <a:r>
              <a:rPr lang="en-US" dirty="0">
                <a:ea typeface="Calibri"/>
                <a:cs typeface="Calibri"/>
              </a:rPr>
              <a:t>Advanced Scoring Methodology </a:t>
            </a:r>
          </a:p>
          <a:p>
            <a:endParaRPr lang="en-US" dirty="0">
              <a:ea typeface="Calibri"/>
              <a:cs typeface="Calibri"/>
            </a:endParaRPr>
          </a:p>
        </p:txBody>
      </p:sp>
    </p:spTree>
    <p:extLst>
      <p:ext uri="{BB962C8B-B14F-4D97-AF65-F5344CB8AC3E}">
        <p14:creationId xmlns:p14="http://schemas.microsoft.com/office/powerpoint/2010/main" val="37676495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E44EB0-A3F9-29AD-7440-F134A5E36BBB}"/>
              </a:ext>
            </a:extLst>
          </p:cNvPr>
          <p:cNvSpPr>
            <a:spLocks noGrp="1"/>
          </p:cNvSpPr>
          <p:nvPr>
            <p:ph type="sldNum" sz="quarter" idx="4"/>
          </p:nvPr>
        </p:nvSpPr>
        <p:spPr/>
        <p:txBody>
          <a:bodyPr/>
          <a:lstStyle/>
          <a:p>
            <a:fld id="{76AEBCD9-C27D-4CBD-88F4-08B4D3A2CDB0}" type="slidenum">
              <a:rPr lang="en-US" smtClean="0"/>
              <a:t>20</a:t>
            </a:fld>
            <a:endParaRPr lang="en-US"/>
          </a:p>
        </p:txBody>
      </p:sp>
      <p:sp>
        <p:nvSpPr>
          <p:cNvPr id="3" name="Title 2">
            <a:extLst>
              <a:ext uri="{FF2B5EF4-FFF2-40B4-BE49-F238E27FC236}">
                <a16:creationId xmlns:a16="http://schemas.microsoft.com/office/drawing/2014/main" id="{0B8F5328-B459-04A9-2303-FE95CC4E482C}"/>
              </a:ext>
            </a:extLst>
          </p:cNvPr>
          <p:cNvSpPr>
            <a:spLocks noGrp="1"/>
          </p:cNvSpPr>
          <p:nvPr>
            <p:ph type="title"/>
          </p:nvPr>
        </p:nvSpPr>
        <p:spPr/>
        <p:txBody>
          <a:bodyPr/>
          <a:lstStyle/>
          <a:p>
            <a:r>
              <a:rPr lang="en-US" dirty="0"/>
              <a:t>Instructions for the Interactive Session</a:t>
            </a:r>
          </a:p>
        </p:txBody>
      </p:sp>
      <p:sp>
        <p:nvSpPr>
          <p:cNvPr id="4" name="Text Placeholder 3">
            <a:extLst>
              <a:ext uri="{FF2B5EF4-FFF2-40B4-BE49-F238E27FC236}">
                <a16:creationId xmlns:a16="http://schemas.microsoft.com/office/drawing/2014/main" id="{5F09DDB5-082A-213F-47A2-298D5AB55855}"/>
              </a:ext>
            </a:extLst>
          </p:cNvPr>
          <p:cNvSpPr>
            <a:spLocks noGrp="1"/>
          </p:cNvSpPr>
          <p:nvPr>
            <p:ph type="body" sz="quarter" idx="10"/>
          </p:nvPr>
        </p:nvSpPr>
        <p:spPr>
          <a:xfrm>
            <a:off x="838200" y="1353951"/>
            <a:ext cx="10515600" cy="601850"/>
          </a:xfrm>
        </p:spPr>
        <p:txBody>
          <a:bodyPr/>
          <a:lstStyle/>
          <a:p>
            <a:pPr marL="0" indent="0">
              <a:buNone/>
            </a:pPr>
            <a:r>
              <a:rPr lang="en-US" b="1"/>
              <a:t>What to do</a:t>
            </a:r>
            <a:endParaRPr lang="en-US"/>
          </a:p>
          <a:p>
            <a:pPr marL="0" indent="0">
              <a:buNone/>
            </a:pPr>
            <a:endParaRPr lang="en-US" dirty="0"/>
          </a:p>
        </p:txBody>
      </p:sp>
      <p:sp>
        <p:nvSpPr>
          <p:cNvPr id="7" name="Rectangle: Rounded Corners 6">
            <a:extLst>
              <a:ext uri="{FF2B5EF4-FFF2-40B4-BE49-F238E27FC236}">
                <a16:creationId xmlns:a16="http://schemas.microsoft.com/office/drawing/2014/main" id="{EB926D79-09A0-CA59-B9DB-5566215F6720}"/>
              </a:ext>
            </a:extLst>
          </p:cNvPr>
          <p:cNvSpPr/>
          <p:nvPr/>
        </p:nvSpPr>
        <p:spPr>
          <a:xfrm>
            <a:off x="355600" y="2580754"/>
            <a:ext cx="3403600" cy="1054099"/>
          </a:xfrm>
          <a:prstGeom prst="roundRect">
            <a:avLst/>
          </a:prstGeom>
          <a:solidFill>
            <a:srgbClr val="102F55"/>
          </a:solidFill>
          <a:ln>
            <a:solidFill>
              <a:srgbClr val="8797A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t>Work in groups by </a:t>
            </a:r>
            <a:r>
              <a:rPr lang="en-US" b="1" dirty="0"/>
              <a:t>area of expertise</a:t>
            </a:r>
            <a:endParaRPr lang="en-US" dirty="0"/>
          </a:p>
        </p:txBody>
      </p:sp>
      <p:sp>
        <p:nvSpPr>
          <p:cNvPr id="8" name="Rectangle: Rounded Corners 7">
            <a:extLst>
              <a:ext uri="{FF2B5EF4-FFF2-40B4-BE49-F238E27FC236}">
                <a16:creationId xmlns:a16="http://schemas.microsoft.com/office/drawing/2014/main" id="{082A883D-DAAB-C407-A999-BDC7722A0070}"/>
              </a:ext>
            </a:extLst>
          </p:cNvPr>
          <p:cNvSpPr/>
          <p:nvPr/>
        </p:nvSpPr>
        <p:spPr>
          <a:xfrm>
            <a:off x="355600" y="4059020"/>
            <a:ext cx="3403600" cy="1054099"/>
          </a:xfrm>
          <a:prstGeom prst="roundRect">
            <a:avLst/>
          </a:prstGeom>
          <a:solidFill>
            <a:srgbClr val="102F55"/>
          </a:solidFill>
          <a:ln>
            <a:solidFill>
              <a:srgbClr val="8797A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t>Review the </a:t>
            </a:r>
            <a:r>
              <a:rPr lang="en-US" b="1" dirty="0"/>
              <a:t>scoring tables</a:t>
            </a:r>
            <a:endParaRPr lang="en-US" dirty="0"/>
          </a:p>
        </p:txBody>
      </p:sp>
      <p:sp>
        <p:nvSpPr>
          <p:cNvPr id="9" name="Rectangle: Rounded Corners 8">
            <a:extLst>
              <a:ext uri="{FF2B5EF4-FFF2-40B4-BE49-F238E27FC236}">
                <a16:creationId xmlns:a16="http://schemas.microsoft.com/office/drawing/2014/main" id="{013CDA2A-58E0-76F4-B1D3-233E08A95434}"/>
              </a:ext>
            </a:extLst>
          </p:cNvPr>
          <p:cNvSpPr/>
          <p:nvPr/>
        </p:nvSpPr>
        <p:spPr>
          <a:xfrm>
            <a:off x="4064000" y="2230920"/>
            <a:ext cx="4064000" cy="3243448"/>
          </a:xfrm>
          <a:prstGeom prst="roundRect">
            <a:avLst/>
          </a:prstGeom>
          <a:solidFill>
            <a:srgbClr val="8797AA"/>
          </a:solidFill>
          <a:ln>
            <a:solidFill>
              <a:srgbClr val="8797A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Discuss</a:t>
            </a:r>
            <a:r>
              <a:rPr lang="en-US" dirty="0"/>
              <a:t> within your group:</a:t>
            </a:r>
          </a:p>
          <a:p>
            <a:pPr marL="285750" indent="-285750">
              <a:buFont typeface="Arial" panose="020B0604020202020204" pitchFamily="34" charset="0"/>
              <a:buChar char="•"/>
            </a:pPr>
            <a:r>
              <a:rPr lang="en-US" dirty="0"/>
              <a:t>Are the current scoring ranges (e.g., 0–1.5) appropriate?</a:t>
            </a:r>
          </a:p>
          <a:p>
            <a:pPr marL="285750" indent="-285750">
              <a:buFont typeface="Arial" panose="020B0604020202020204" pitchFamily="34" charset="0"/>
              <a:buChar char="•"/>
            </a:pPr>
            <a:r>
              <a:rPr lang="en-US" dirty="0"/>
              <a:t>Should they be adjusted (e.g., 0–1.2)?</a:t>
            </a:r>
          </a:p>
          <a:p>
            <a:pPr marL="285750" indent="-285750">
              <a:buFont typeface="Arial" panose="020B0604020202020204" pitchFamily="34" charset="0"/>
              <a:buChar char="•"/>
            </a:pPr>
            <a:r>
              <a:rPr lang="en-US" dirty="0"/>
              <a:t>Are the level descriptions (Bad / Medium / Good / Excellent) clear and realistic?</a:t>
            </a:r>
          </a:p>
        </p:txBody>
      </p:sp>
      <p:sp>
        <p:nvSpPr>
          <p:cNvPr id="10" name="Rectangle: Rounded Corners 9">
            <a:extLst>
              <a:ext uri="{FF2B5EF4-FFF2-40B4-BE49-F238E27FC236}">
                <a16:creationId xmlns:a16="http://schemas.microsoft.com/office/drawing/2014/main" id="{0FA9DE28-98B8-AFFA-E5B5-4ACB5A233152}"/>
              </a:ext>
            </a:extLst>
          </p:cNvPr>
          <p:cNvSpPr/>
          <p:nvPr/>
        </p:nvSpPr>
        <p:spPr>
          <a:xfrm>
            <a:off x="8432800" y="3226346"/>
            <a:ext cx="3403600" cy="1054099"/>
          </a:xfrm>
          <a:prstGeom prst="roundRect">
            <a:avLst/>
          </a:prstGeom>
          <a:solidFill>
            <a:srgbClr val="102F55"/>
          </a:solidFill>
          <a:ln>
            <a:solidFill>
              <a:srgbClr val="8797A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t>Propose </a:t>
            </a:r>
            <a:r>
              <a:rPr lang="en-US" b="1" dirty="0"/>
              <a:t>modifications</a:t>
            </a:r>
            <a:r>
              <a:rPr lang="en-US" dirty="0"/>
              <a:t> if needed (ranges, descriptions, recommendations)</a:t>
            </a:r>
          </a:p>
        </p:txBody>
      </p:sp>
      <p:pic>
        <p:nvPicPr>
          <p:cNvPr id="12" name="Graphic 11" descr="Users with solid fill">
            <a:extLst>
              <a:ext uri="{FF2B5EF4-FFF2-40B4-BE49-F238E27FC236}">
                <a16:creationId xmlns:a16="http://schemas.microsoft.com/office/drawing/2014/main" id="{6E39D325-4C69-0103-D56D-C2555801D58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6400" y="2720453"/>
            <a:ext cx="731520" cy="731520"/>
          </a:xfrm>
          <a:prstGeom prst="rect">
            <a:avLst/>
          </a:prstGeom>
        </p:spPr>
      </p:pic>
      <p:pic>
        <p:nvPicPr>
          <p:cNvPr id="14" name="Graphic 13" descr="Customer review with solid fill">
            <a:extLst>
              <a:ext uri="{FF2B5EF4-FFF2-40B4-BE49-F238E27FC236}">
                <a16:creationId xmlns:a16="http://schemas.microsoft.com/office/drawing/2014/main" id="{6977199C-F55A-CCA1-133E-2F1CEEEA20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35800" y="2316593"/>
            <a:ext cx="731520" cy="731520"/>
          </a:xfrm>
          <a:prstGeom prst="rect">
            <a:avLst/>
          </a:prstGeom>
        </p:spPr>
      </p:pic>
      <p:pic>
        <p:nvPicPr>
          <p:cNvPr id="16" name="Graphic 15" descr="List with solid fill">
            <a:extLst>
              <a:ext uri="{FF2B5EF4-FFF2-40B4-BE49-F238E27FC236}">
                <a16:creationId xmlns:a16="http://schemas.microsoft.com/office/drawing/2014/main" id="{29464150-51CC-C208-2924-7E416885E7A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0360" y="4129631"/>
            <a:ext cx="914400" cy="914400"/>
          </a:xfrm>
          <a:prstGeom prst="rect">
            <a:avLst/>
          </a:prstGeom>
        </p:spPr>
      </p:pic>
      <p:pic>
        <p:nvPicPr>
          <p:cNvPr id="18" name="Graphic 17" descr="Questions with solid fill">
            <a:extLst>
              <a:ext uri="{FF2B5EF4-FFF2-40B4-BE49-F238E27FC236}">
                <a16:creationId xmlns:a16="http://schemas.microsoft.com/office/drawing/2014/main" id="{ECFC095D-03B8-F9F0-42C2-E4D30EFECE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74100" y="3634853"/>
            <a:ext cx="640080" cy="640080"/>
          </a:xfrm>
          <a:prstGeom prst="rect">
            <a:avLst/>
          </a:prstGeom>
        </p:spPr>
      </p:pic>
    </p:spTree>
    <p:extLst>
      <p:ext uri="{BB962C8B-B14F-4D97-AF65-F5344CB8AC3E}">
        <p14:creationId xmlns:p14="http://schemas.microsoft.com/office/powerpoint/2010/main" val="2693316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976D7148-9324-1D95-E6D5-3A694E4A26FC}"/>
              </a:ext>
            </a:extLst>
          </p:cNvPr>
          <p:cNvPicPr>
            <a:picLocks noChangeAspect="1"/>
          </p:cNvPicPr>
          <p:nvPr/>
        </p:nvPicPr>
        <p:blipFill>
          <a:blip r:embed="rId2"/>
          <a:srcRect t="4773" b="25280"/>
          <a:stretch>
            <a:fillRect/>
          </a:stretch>
        </p:blipFill>
        <p:spPr>
          <a:xfrm>
            <a:off x="3528397" y="2051959"/>
            <a:ext cx="6744284" cy="3949857"/>
          </a:xfrm>
          <a:prstGeom prst="rect">
            <a:avLst/>
          </a:prstGeom>
        </p:spPr>
      </p:pic>
      <p:sp>
        <p:nvSpPr>
          <p:cNvPr id="2" name="Slide Number Placeholder 1">
            <a:extLst>
              <a:ext uri="{FF2B5EF4-FFF2-40B4-BE49-F238E27FC236}">
                <a16:creationId xmlns:a16="http://schemas.microsoft.com/office/drawing/2014/main" id="{DBE63B7C-580F-7E5F-CC9B-437EA3A0286A}"/>
              </a:ext>
            </a:extLst>
          </p:cNvPr>
          <p:cNvSpPr>
            <a:spLocks noGrp="1"/>
          </p:cNvSpPr>
          <p:nvPr>
            <p:ph type="sldNum" sz="quarter" idx="4"/>
          </p:nvPr>
        </p:nvSpPr>
        <p:spPr/>
        <p:txBody>
          <a:bodyPr/>
          <a:lstStyle/>
          <a:p>
            <a:fld id="{76AEBCD9-C27D-4CBD-88F4-08B4D3A2CDB0}" type="slidenum">
              <a:rPr lang="en-US" smtClean="0"/>
              <a:t>21</a:t>
            </a:fld>
            <a:endParaRPr lang="en-US"/>
          </a:p>
        </p:txBody>
      </p:sp>
      <p:sp>
        <p:nvSpPr>
          <p:cNvPr id="3" name="Title 2">
            <a:extLst>
              <a:ext uri="{FF2B5EF4-FFF2-40B4-BE49-F238E27FC236}">
                <a16:creationId xmlns:a16="http://schemas.microsoft.com/office/drawing/2014/main" id="{9CCC47DB-AEC3-DA66-2D1E-A018108CC3EB}"/>
              </a:ext>
            </a:extLst>
          </p:cNvPr>
          <p:cNvSpPr>
            <a:spLocks noGrp="1"/>
          </p:cNvSpPr>
          <p:nvPr>
            <p:ph type="title"/>
          </p:nvPr>
        </p:nvSpPr>
        <p:spPr/>
        <p:txBody>
          <a:bodyPr/>
          <a:lstStyle/>
          <a:p>
            <a:r>
              <a:rPr lang="en-US" dirty="0"/>
              <a:t>Instructions for the Interactive Session</a:t>
            </a:r>
          </a:p>
        </p:txBody>
      </p:sp>
      <p:sp>
        <p:nvSpPr>
          <p:cNvPr id="21" name="Speech Bubble: Rectangle with Corners Rounded 20">
            <a:extLst>
              <a:ext uri="{FF2B5EF4-FFF2-40B4-BE49-F238E27FC236}">
                <a16:creationId xmlns:a16="http://schemas.microsoft.com/office/drawing/2014/main" id="{A5C502CC-4FCD-3A93-30D3-4BC65297C170}"/>
              </a:ext>
            </a:extLst>
          </p:cNvPr>
          <p:cNvSpPr/>
          <p:nvPr/>
        </p:nvSpPr>
        <p:spPr>
          <a:xfrm>
            <a:off x="9138497" y="1136901"/>
            <a:ext cx="2847158" cy="1573927"/>
          </a:xfrm>
          <a:prstGeom prst="wedgeRoundRectCallout">
            <a:avLst>
              <a:gd name="adj1" fmla="val 36263"/>
              <a:gd name="adj2" fmla="val 66696"/>
              <a:gd name="adj3" fmla="val 16667"/>
            </a:avLst>
          </a:prstGeom>
          <a:solidFill>
            <a:schemeClr val="bg1"/>
          </a:solidFill>
          <a:ln w="38100">
            <a:solidFill>
              <a:srgbClr val="C99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a:extLst>
              <a:ext uri="{FF2B5EF4-FFF2-40B4-BE49-F238E27FC236}">
                <a16:creationId xmlns:a16="http://schemas.microsoft.com/office/drawing/2014/main" id="{59C8C6D6-9859-B8E3-FF2B-3C3A61ACE6E1}"/>
              </a:ext>
            </a:extLst>
          </p:cNvPr>
          <p:cNvSpPr>
            <a:spLocks noGrp="1"/>
          </p:cNvSpPr>
          <p:nvPr>
            <p:ph type="body" sz="quarter" idx="10"/>
          </p:nvPr>
        </p:nvSpPr>
        <p:spPr/>
        <p:txBody>
          <a:bodyPr/>
          <a:lstStyle/>
          <a:p>
            <a:pPr marL="0" indent="0">
              <a:buNone/>
            </a:pPr>
            <a:r>
              <a:rPr lang="en-US" b="1" dirty="0"/>
              <a:t>Example</a:t>
            </a:r>
          </a:p>
        </p:txBody>
      </p:sp>
      <p:sp>
        <p:nvSpPr>
          <p:cNvPr id="6" name="TextBox 5">
            <a:extLst>
              <a:ext uri="{FF2B5EF4-FFF2-40B4-BE49-F238E27FC236}">
                <a16:creationId xmlns:a16="http://schemas.microsoft.com/office/drawing/2014/main" id="{0B25C02F-0DD3-7DFE-34DB-A11B48EBDAC0}"/>
              </a:ext>
            </a:extLst>
          </p:cNvPr>
          <p:cNvSpPr txBox="1"/>
          <p:nvPr/>
        </p:nvSpPr>
        <p:spPr>
          <a:xfrm>
            <a:off x="573707" y="2422084"/>
            <a:ext cx="2730651" cy="923330"/>
          </a:xfrm>
          <a:prstGeom prst="rect">
            <a:avLst/>
          </a:prstGeom>
          <a:noFill/>
        </p:spPr>
        <p:txBody>
          <a:bodyPr wrap="square" rtlCol="0">
            <a:spAutoFit/>
          </a:bodyPr>
          <a:lstStyle/>
          <a:p>
            <a:r>
              <a:rPr lang="en-US" dirty="0"/>
              <a:t>This scoring range can be adjusted, for example it could be 0–1.</a:t>
            </a:r>
          </a:p>
        </p:txBody>
      </p:sp>
      <p:cxnSp>
        <p:nvCxnSpPr>
          <p:cNvPr id="8" name="Straight Arrow Connector 7">
            <a:extLst>
              <a:ext uri="{FF2B5EF4-FFF2-40B4-BE49-F238E27FC236}">
                <a16:creationId xmlns:a16="http://schemas.microsoft.com/office/drawing/2014/main" id="{E033A6EC-E64B-673F-44F4-8FA58194BDCD}"/>
              </a:ext>
            </a:extLst>
          </p:cNvPr>
          <p:cNvCxnSpPr>
            <a:cxnSpLocks/>
          </p:cNvCxnSpPr>
          <p:nvPr/>
        </p:nvCxnSpPr>
        <p:spPr>
          <a:xfrm>
            <a:off x="3069912" y="3636520"/>
            <a:ext cx="752280" cy="526706"/>
          </a:xfrm>
          <a:prstGeom prst="straightConnector1">
            <a:avLst/>
          </a:prstGeom>
          <a:ln w="57150">
            <a:solidFill>
              <a:srgbClr val="102F55"/>
            </a:solidFill>
            <a:tailEnd type="triangle"/>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5827FD31-1D51-A197-BF39-5EF74B34DDFE}"/>
              </a:ext>
            </a:extLst>
          </p:cNvPr>
          <p:cNvSpPr txBox="1"/>
          <p:nvPr/>
        </p:nvSpPr>
        <p:spPr>
          <a:xfrm>
            <a:off x="9164938" y="1176229"/>
            <a:ext cx="2744472" cy="1477328"/>
          </a:xfrm>
          <a:prstGeom prst="rect">
            <a:avLst/>
          </a:prstGeom>
          <a:noFill/>
        </p:spPr>
        <p:txBody>
          <a:bodyPr wrap="square" rtlCol="0">
            <a:spAutoFit/>
          </a:bodyPr>
          <a:lstStyle/>
          <a:p>
            <a:r>
              <a:rPr lang="en-US" dirty="0"/>
              <a:t>Is this medium level difficult to reach? Maybe the current definition of medium is  not appropriate.</a:t>
            </a:r>
          </a:p>
        </p:txBody>
      </p:sp>
      <p:cxnSp>
        <p:nvCxnSpPr>
          <p:cNvPr id="12" name="Straight Arrow Connector 11">
            <a:extLst>
              <a:ext uri="{FF2B5EF4-FFF2-40B4-BE49-F238E27FC236}">
                <a16:creationId xmlns:a16="http://schemas.microsoft.com/office/drawing/2014/main" id="{22936545-E90D-C4B9-F4D5-B10E6977382F}"/>
              </a:ext>
            </a:extLst>
          </p:cNvPr>
          <p:cNvCxnSpPr>
            <a:cxnSpLocks/>
          </p:cNvCxnSpPr>
          <p:nvPr/>
        </p:nvCxnSpPr>
        <p:spPr>
          <a:xfrm flipH="1">
            <a:off x="9354312" y="2883749"/>
            <a:ext cx="947894" cy="1912555"/>
          </a:xfrm>
          <a:prstGeom prst="straightConnector1">
            <a:avLst/>
          </a:prstGeom>
          <a:ln w="57150">
            <a:solidFill>
              <a:srgbClr val="102F55"/>
            </a:solidFill>
            <a:tailEnd type="triangle"/>
          </a:ln>
        </p:spPr>
        <p:style>
          <a:lnRef idx="1">
            <a:schemeClr val="accent2"/>
          </a:lnRef>
          <a:fillRef idx="0">
            <a:schemeClr val="accent2"/>
          </a:fillRef>
          <a:effectRef idx="0">
            <a:schemeClr val="accent2"/>
          </a:effectRef>
          <a:fontRef idx="minor">
            <a:schemeClr val="tx1"/>
          </a:fontRef>
        </p:style>
      </p:cxnSp>
      <p:pic>
        <p:nvPicPr>
          <p:cNvPr id="17" name="Graphic 16" descr="Female Profile with solid fill">
            <a:extLst>
              <a:ext uri="{FF2B5EF4-FFF2-40B4-BE49-F238E27FC236}">
                <a16:creationId xmlns:a16="http://schemas.microsoft.com/office/drawing/2014/main" id="{23CEEA39-BDA3-9872-8615-8F114988F6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010" y="3760453"/>
            <a:ext cx="1291433" cy="1291433"/>
          </a:xfrm>
          <a:prstGeom prst="rect">
            <a:avLst/>
          </a:prstGeom>
        </p:spPr>
      </p:pic>
      <p:sp>
        <p:nvSpPr>
          <p:cNvPr id="28" name="Speech Bubble: Rectangle with Corners Rounded 27">
            <a:extLst>
              <a:ext uri="{FF2B5EF4-FFF2-40B4-BE49-F238E27FC236}">
                <a16:creationId xmlns:a16="http://schemas.microsoft.com/office/drawing/2014/main" id="{93D37BF8-49A0-2FBF-E91B-BF6FCC5D2B2B}"/>
              </a:ext>
            </a:extLst>
          </p:cNvPr>
          <p:cNvSpPr/>
          <p:nvPr/>
        </p:nvSpPr>
        <p:spPr>
          <a:xfrm>
            <a:off x="1028700" y="4936007"/>
            <a:ext cx="2422435" cy="1181672"/>
          </a:xfrm>
          <a:prstGeom prst="wedgeRoundRectCallout">
            <a:avLst>
              <a:gd name="adj1" fmla="val 67269"/>
              <a:gd name="adj2" fmla="val -93259"/>
              <a:gd name="adj3" fmla="val 16667"/>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Group 2</a:t>
            </a:r>
          </a:p>
          <a:p>
            <a:r>
              <a:rPr lang="en-US" sz="1600" dirty="0">
                <a:solidFill>
                  <a:schemeClr val="tx1"/>
                </a:solidFill>
              </a:rPr>
              <a:t>Propose new score from 0-1</a:t>
            </a:r>
          </a:p>
        </p:txBody>
      </p:sp>
      <p:sp>
        <p:nvSpPr>
          <p:cNvPr id="18" name="Speech Bubble: Rectangle with Corners Rounded 17">
            <a:extLst>
              <a:ext uri="{FF2B5EF4-FFF2-40B4-BE49-F238E27FC236}">
                <a16:creationId xmlns:a16="http://schemas.microsoft.com/office/drawing/2014/main" id="{83E5B518-7714-C3FA-2644-8D71A00E1A35}"/>
              </a:ext>
            </a:extLst>
          </p:cNvPr>
          <p:cNvSpPr/>
          <p:nvPr/>
        </p:nvSpPr>
        <p:spPr>
          <a:xfrm>
            <a:off x="416746" y="2231136"/>
            <a:ext cx="2847158" cy="1338369"/>
          </a:xfrm>
          <a:prstGeom prst="wedgeRoundRectCallout">
            <a:avLst>
              <a:gd name="adj1" fmla="val -35107"/>
              <a:gd name="adj2" fmla="val 74836"/>
              <a:gd name="adj3" fmla="val 16667"/>
            </a:avLst>
          </a:prstGeom>
          <a:noFill/>
          <a:ln w="38100">
            <a:solidFill>
              <a:srgbClr val="C99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descr="Male profile with solid fill">
            <a:extLst>
              <a:ext uri="{FF2B5EF4-FFF2-40B4-BE49-F238E27FC236}">
                <a16:creationId xmlns:a16="http://schemas.microsoft.com/office/drawing/2014/main" id="{EE964AC1-E117-98FB-99FF-4A30E4DABC7A}"/>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1024011" y="2923788"/>
            <a:ext cx="1291433" cy="1291433"/>
          </a:xfrm>
          <a:prstGeom prst="rect">
            <a:avLst/>
          </a:prstGeom>
        </p:spPr>
      </p:pic>
      <p:pic>
        <p:nvPicPr>
          <p:cNvPr id="30" name="Picture 29">
            <a:extLst>
              <a:ext uri="{FF2B5EF4-FFF2-40B4-BE49-F238E27FC236}">
                <a16:creationId xmlns:a16="http://schemas.microsoft.com/office/drawing/2014/main" id="{2A797DFA-6118-1EB1-70D1-23D166524B55}"/>
              </a:ext>
            </a:extLst>
          </p:cNvPr>
          <p:cNvPicPr>
            <a:picLocks noChangeAspect="1"/>
          </p:cNvPicPr>
          <p:nvPr/>
        </p:nvPicPr>
        <p:blipFill>
          <a:blip r:embed="rId7"/>
          <a:stretch>
            <a:fillRect/>
          </a:stretch>
        </p:blipFill>
        <p:spPr>
          <a:xfrm>
            <a:off x="2507821" y="5835154"/>
            <a:ext cx="792591" cy="256909"/>
          </a:xfrm>
          <a:prstGeom prst="rect">
            <a:avLst/>
          </a:prstGeom>
        </p:spPr>
      </p:pic>
      <p:sp>
        <p:nvSpPr>
          <p:cNvPr id="31" name="Rectangle: Rounded Corners 30">
            <a:extLst>
              <a:ext uri="{FF2B5EF4-FFF2-40B4-BE49-F238E27FC236}">
                <a16:creationId xmlns:a16="http://schemas.microsoft.com/office/drawing/2014/main" id="{0D46C89F-67D1-412D-7FDB-B525A5C0E5B1}"/>
              </a:ext>
            </a:extLst>
          </p:cNvPr>
          <p:cNvSpPr/>
          <p:nvPr/>
        </p:nvSpPr>
        <p:spPr>
          <a:xfrm>
            <a:off x="1130301" y="5334000"/>
            <a:ext cx="2133604" cy="490667"/>
          </a:xfrm>
          <a:prstGeom prst="roundRect">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2" name="Rectangle 31">
            <a:extLst>
              <a:ext uri="{FF2B5EF4-FFF2-40B4-BE49-F238E27FC236}">
                <a16:creationId xmlns:a16="http://schemas.microsoft.com/office/drawing/2014/main" id="{2FC2403F-A23F-3CE2-6331-E6E40F24606E}"/>
              </a:ext>
            </a:extLst>
          </p:cNvPr>
          <p:cNvSpPr/>
          <p:nvPr/>
        </p:nvSpPr>
        <p:spPr>
          <a:xfrm>
            <a:off x="3877135" y="3896602"/>
            <a:ext cx="533400" cy="255582"/>
          </a:xfrm>
          <a:prstGeom prst="rect">
            <a:avLst/>
          </a:prstGeom>
          <a:solidFill>
            <a:srgbClr val="C997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E927755-4002-8FA5-DD89-6641B3027D75}"/>
              </a:ext>
            </a:extLst>
          </p:cNvPr>
          <p:cNvSpPr/>
          <p:nvPr/>
        </p:nvSpPr>
        <p:spPr>
          <a:xfrm>
            <a:off x="8012998" y="4797735"/>
            <a:ext cx="1608521" cy="194880"/>
          </a:xfrm>
          <a:prstGeom prst="rect">
            <a:avLst/>
          </a:prstGeom>
          <a:solidFill>
            <a:srgbClr val="C997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AB259C9-DA0A-D7EE-D4EB-514F455DD7D9}"/>
              </a:ext>
            </a:extLst>
          </p:cNvPr>
          <p:cNvSpPr/>
          <p:nvPr/>
        </p:nvSpPr>
        <p:spPr>
          <a:xfrm>
            <a:off x="7071530" y="5014159"/>
            <a:ext cx="1831170" cy="206426"/>
          </a:xfrm>
          <a:prstGeom prst="rect">
            <a:avLst/>
          </a:prstGeom>
          <a:solidFill>
            <a:srgbClr val="C997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peech Bubble: Rectangle with Corners Rounded 37">
            <a:extLst>
              <a:ext uri="{FF2B5EF4-FFF2-40B4-BE49-F238E27FC236}">
                <a16:creationId xmlns:a16="http://schemas.microsoft.com/office/drawing/2014/main" id="{4817D1C9-79FF-D554-BB4A-7E422812B674}"/>
              </a:ext>
            </a:extLst>
          </p:cNvPr>
          <p:cNvSpPr/>
          <p:nvPr/>
        </p:nvSpPr>
        <p:spPr>
          <a:xfrm>
            <a:off x="9769565" y="4428181"/>
            <a:ext cx="2422435" cy="1573635"/>
          </a:xfrm>
          <a:prstGeom prst="wedgeRoundRectCallout">
            <a:avLst>
              <a:gd name="adj1" fmla="val -56931"/>
              <a:gd name="adj2" fmla="val -37880"/>
              <a:gd name="adj3" fmla="val 16667"/>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Group 1</a:t>
            </a:r>
          </a:p>
          <a:p>
            <a:r>
              <a:rPr lang="en-US" sz="1600" dirty="0">
                <a:solidFill>
                  <a:schemeClr val="tx1"/>
                </a:solidFill>
              </a:rPr>
              <a:t>This description better fits the 'Good' level and should be moved there</a:t>
            </a:r>
          </a:p>
        </p:txBody>
      </p:sp>
      <p:sp>
        <p:nvSpPr>
          <p:cNvPr id="40" name="Rectangle: Rounded Corners 39">
            <a:extLst>
              <a:ext uri="{FF2B5EF4-FFF2-40B4-BE49-F238E27FC236}">
                <a16:creationId xmlns:a16="http://schemas.microsoft.com/office/drawing/2014/main" id="{09035D17-D493-8CBE-5F9D-05ACB60D6DFA}"/>
              </a:ext>
            </a:extLst>
          </p:cNvPr>
          <p:cNvSpPr/>
          <p:nvPr/>
        </p:nvSpPr>
        <p:spPr>
          <a:xfrm>
            <a:off x="9894315" y="4808652"/>
            <a:ext cx="2133605" cy="787645"/>
          </a:xfrm>
          <a:prstGeom prst="roundRect">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746884C5-2E3B-2797-9A45-DBA88509FEEC}"/>
              </a:ext>
            </a:extLst>
          </p:cNvPr>
          <p:cNvPicPr>
            <a:picLocks noChangeAspect="1"/>
          </p:cNvPicPr>
          <p:nvPr/>
        </p:nvPicPr>
        <p:blipFill>
          <a:blip r:embed="rId7"/>
          <a:stretch>
            <a:fillRect/>
          </a:stretch>
        </p:blipFill>
        <p:spPr>
          <a:xfrm>
            <a:off x="11235329" y="5650552"/>
            <a:ext cx="792591" cy="256909"/>
          </a:xfrm>
          <a:prstGeom prst="rect">
            <a:avLst/>
          </a:prstGeom>
        </p:spPr>
      </p:pic>
    </p:spTree>
    <p:extLst>
      <p:ext uri="{BB962C8B-B14F-4D97-AF65-F5344CB8AC3E}">
        <p14:creationId xmlns:p14="http://schemas.microsoft.com/office/powerpoint/2010/main" val="19530532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61C08-5CB5-489A-256A-5E1952BB1FE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978F86-7AB0-3599-9562-90FCCE49ED2A}"/>
              </a:ext>
            </a:extLst>
          </p:cNvPr>
          <p:cNvSpPr>
            <a:spLocks noGrp="1"/>
          </p:cNvSpPr>
          <p:nvPr>
            <p:ph type="sldNum" sz="quarter" idx="4"/>
          </p:nvPr>
        </p:nvSpPr>
        <p:spPr/>
        <p:txBody>
          <a:bodyPr/>
          <a:lstStyle/>
          <a:p>
            <a:fld id="{76AEBCD9-C27D-4CBD-88F4-08B4D3A2CDB0}" type="slidenum">
              <a:rPr lang="en-US" smtClean="0"/>
              <a:t>22</a:t>
            </a:fld>
            <a:endParaRPr lang="en-US"/>
          </a:p>
        </p:txBody>
      </p:sp>
      <p:sp>
        <p:nvSpPr>
          <p:cNvPr id="3" name="Title 2">
            <a:extLst>
              <a:ext uri="{FF2B5EF4-FFF2-40B4-BE49-F238E27FC236}">
                <a16:creationId xmlns:a16="http://schemas.microsoft.com/office/drawing/2014/main" id="{A6D67095-36E4-2A45-3507-DECCA7788F4C}"/>
              </a:ext>
            </a:extLst>
          </p:cNvPr>
          <p:cNvSpPr>
            <a:spLocks noGrp="1"/>
          </p:cNvSpPr>
          <p:nvPr>
            <p:ph type="title"/>
          </p:nvPr>
        </p:nvSpPr>
        <p:spPr/>
        <p:txBody>
          <a:bodyPr/>
          <a:lstStyle/>
          <a:p>
            <a:r>
              <a:rPr lang="en-US" dirty="0"/>
              <a:t>Instructions for the Interactive Session</a:t>
            </a:r>
          </a:p>
        </p:txBody>
      </p:sp>
      <p:sp>
        <p:nvSpPr>
          <p:cNvPr id="4" name="Text Placeholder 3">
            <a:extLst>
              <a:ext uri="{FF2B5EF4-FFF2-40B4-BE49-F238E27FC236}">
                <a16:creationId xmlns:a16="http://schemas.microsoft.com/office/drawing/2014/main" id="{7AF4E5F8-60DB-DE81-4993-14232E162D7C}"/>
              </a:ext>
            </a:extLst>
          </p:cNvPr>
          <p:cNvSpPr>
            <a:spLocks noGrp="1"/>
          </p:cNvSpPr>
          <p:nvPr>
            <p:ph type="body" sz="quarter" idx="10"/>
          </p:nvPr>
        </p:nvSpPr>
        <p:spPr/>
        <p:txBody>
          <a:bodyPr/>
          <a:lstStyle/>
          <a:p>
            <a:pPr marL="0" indent="0">
              <a:buNone/>
            </a:pPr>
            <a:r>
              <a:rPr lang="en-US" b="1" dirty="0"/>
              <a:t>Example</a:t>
            </a:r>
          </a:p>
        </p:txBody>
      </p:sp>
      <p:pic>
        <p:nvPicPr>
          <p:cNvPr id="10" name="Picture 9">
            <a:extLst>
              <a:ext uri="{FF2B5EF4-FFF2-40B4-BE49-F238E27FC236}">
                <a16:creationId xmlns:a16="http://schemas.microsoft.com/office/drawing/2014/main" id="{C3396ED1-6666-9B3C-0D61-7B96D5318730}"/>
              </a:ext>
            </a:extLst>
          </p:cNvPr>
          <p:cNvPicPr>
            <a:picLocks noChangeAspect="1"/>
          </p:cNvPicPr>
          <p:nvPr/>
        </p:nvPicPr>
        <p:blipFill>
          <a:blip r:embed="rId2"/>
          <a:srcRect l="8506" t="2618" r="11840" b="14637"/>
          <a:stretch>
            <a:fillRect/>
          </a:stretch>
        </p:blipFill>
        <p:spPr>
          <a:xfrm>
            <a:off x="40922" y="2875682"/>
            <a:ext cx="5869859" cy="3152859"/>
          </a:xfrm>
          <a:prstGeom prst="rect">
            <a:avLst/>
          </a:prstGeom>
        </p:spPr>
      </p:pic>
      <p:pic>
        <p:nvPicPr>
          <p:cNvPr id="14" name="Picture 13">
            <a:extLst>
              <a:ext uri="{FF2B5EF4-FFF2-40B4-BE49-F238E27FC236}">
                <a16:creationId xmlns:a16="http://schemas.microsoft.com/office/drawing/2014/main" id="{523D03ED-40CA-20C8-B737-E4C70518FEF6}"/>
              </a:ext>
            </a:extLst>
          </p:cNvPr>
          <p:cNvPicPr>
            <a:picLocks noChangeAspect="1"/>
          </p:cNvPicPr>
          <p:nvPr/>
        </p:nvPicPr>
        <p:blipFill>
          <a:blip r:embed="rId3"/>
          <a:srcRect l="7972" t="8020" r="7423" b="11982"/>
          <a:stretch>
            <a:fillRect/>
          </a:stretch>
        </p:blipFill>
        <p:spPr>
          <a:xfrm>
            <a:off x="6010947" y="2782665"/>
            <a:ext cx="5974708" cy="3326462"/>
          </a:xfrm>
          <a:prstGeom prst="rect">
            <a:avLst/>
          </a:prstGeom>
        </p:spPr>
      </p:pic>
      <p:sp>
        <p:nvSpPr>
          <p:cNvPr id="15" name="TextBox 14">
            <a:extLst>
              <a:ext uri="{FF2B5EF4-FFF2-40B4-BE49-F238E27FC236}">
                <a16:creationId xmlns:a16="http://schemas.microsoft.com/office/drawing/2014/main" id="{35BFEC5E-B214-8640-4336-4B0EEA34C052}"/>
              </a:ext>
            </a:extLst>
          </p:cNvPr>
          <p:cNvSpPr txBox="1"/>
          <p:nvPr/>
        </p:nvSpPr>
        <p:spPr>
          <a:xfrm>
            <a:off x="838199" y="2258847"/>
            <a:ext cx="4903839" cy="646331"/>
          </a:xfrm>
          <a:prstGeom prst="rect">
            <a:avLst/>
          </a:prstGeom>
          <a:noFill/>
        </p:spPr>
        <p:txBody>
          <a:bodyPr wrap="square" rtlCol="0">
            <a:spAutoFit/>
          </a:bodyPr>
          <a:lstStyle/>
          <a:p>
            <a:pPr algn="ctr"/>
            <a:r>
              <a:rPr lang="en-US" dirty="0"/>
              <a:t>Triangular membership functions for </a:t>
            </a:r>
            <a:r>
              <a:rPr lang="en-US" b="1" dirty="0"/>
              <a:t>initial</a:t>
            </a:r>
            <a:r>
              <a:rPr lang="en-US" dirty="0"/>
              <a:t> input variable </a:t>
            </a:r>
          </a:p>
        </p:txBody>
      </p:sp>
      <p:sp>
        <p:nvSpPr>
          <p:cNvPr id="16" name="TextBox 15">
            <a:extLst>
              <a:ext uri="{FF2B5EF4-FFF2-40B4-BE49-F238E27FC236}">
                <a16:creationId xmlns:a16="http://schemas.microsoft.com/office/drawing/2014/main" id="{EDFC0404-FB7F-D209-1BC6-7368DB0EA07B}"/>
              </a:ext>
            </a:extLst>
          </p:cNvPr>
          <p:cNvSpPr txBox="1"/>
          <p:nvPr/>
        </p:nvSpPr>
        <p:spPr>
          <a:xfrm>
            <a:off x="6765888" y="2254318"/>
            <a:ext cx="5072151" cy="646331"/>
          </a:xfrm>
          <a:prstGeom prst="rect">
            <a:avLst/>
          </a:prstGeom>
          <a:noFill/>
        </p:spPr>
        <p:txBody>
          <a:bodyPr wrap="square" rtlCol="0">
            <a:spAutoFit/>
          </a:bodyPr>
          <a:lstStyle/>
          <a:p>
            <a:pPr algn="ctr"/>
            <a:r>
              <a:rPr lang="en-US" dirty="0"/>
              <a:t>Triangular membership functions for </a:t>
            </a:r>
            <a:r>
              <a:rPr lang="en-US" b="1" dirty="0"/>
              <a:t>new</a:t>
            </a:r>
            <a:r>
              <a:rPr lang="en-US" dirty="0"/>
              <a:t> input variable </a:t>
            </a:r>
          </a:p>
        </p:txBody>
      </p:sp>
      <p:sp>
        <p:nvSpPr>
          <p:cNvPr id="19" name="Oval 18">
            <a:extLst>
              <a:ext uri="{FF2B5EF4-FFF2-40B4-BE49-F238E27FC236}">
                <a16:creationId xmlns:a16="http://schemas.microsoft.com/office/drawing/2014/main" id="{DEE29D1D-E352-2718-04BE-A98DA4F92333}"/>
              </a:ext>
            </a:extLst>
          </p:cNvPr>
          <p:cNvSpPr/>
          <p:nvPr/>
        </p:nvSpPr>
        <p:spPr>
          <a:xfrm>
            <a:off x="2359746" y="4871883"/>
            <a:ext cx="373625" cy="344129"/>
          </a:xfrm>
          <a:prstGeom prst="ellipse">
            <a:avLst/>
          </a:prstGeom>
          <a:noFill/>
          <a:ln w="38100">
            <a:solidFill>
              <a:srgbClr val="0F2D5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597AE1B-D0FB-A1AB-7218-CFB3CA1B5A36}"/>
              </a:ext>
            </a:extLst>
          </p:cNvPr>
          <p:cNvSpPr/>
          <p:nvPr/>
        </p:nvSpPr>
        <p:spPr>
          <a:xfrm>
            <a:off x="7811733" y="4871884"/>
            <a:ext cx="373625" cy="344129"/>
          </a:xfrm>
          <a:prstGeom prst="ellipse">
            <a:avLst/>
          </a:prstGeom>
          <a:noFill/>
          <a:ln w="38100">
            <a:solidFill>
              <a:srgbClr val="0F2D5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78618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D9AE8B-AD2C-32B7-954F-B2B2F957DA44}"/>
              </a:ext>
            </a:extLst>
          </p:cNvPr>
          <p:cNvSpPr>
            <a:spLocks noGrp="1"/>
          </p:cNvSpPr>
          <p:nvPr>
            <p:ph type="sldNum" sz="quarter" idx="4"/>
          </p:nvPr>
        </p:nvSpPr>
        <p:spPr/>
        <p:txBody>
          <a:bodyPr/>
          <a:lstStyle/>
          <a:p>
            <a:fld id="{76AEBCD9-C27D-4CBD-88F4-08B4D3A2CDB0}" type="slidenum">
              <a:rPr lang="en-US" smtClean="0"/>
              <a:t>23</a:t>
            </a:fld>
            <a:endParaRPr lang="en-US"/>
          </a:p>
        </p:txBody>
      </p:sp>
      <p:sp>
        <p:nvSpPr>
          <p:cNvPr id="3" name="Title 2">
            <a:extLst>
              <a:ext uri="{FF2B5EF4-FFF2-40B4-BE49-F238E27FC236}">
                <a16:creationId xmlns:a16="http://schemas.microsoft.com/office/drawing/2014/main" id="{B4D5D938-4713-9B89-F98A-02B6A292DC88}"/>
              </a:ext>
            </a:extLst>
          </p:cNvPr>
          <p:cNvSpPr>
            <a:spLocks noGrp="1"/>
          </p:cNvSpPr>
          <p:nvPr>
            <p:ph type="title"/>
          </p:nvPr>
        </p:nvSpPr>
        <p:spPr/>
        <p:txBody>
          <a:bodyPr/>
          <a:lstStyle/>
          <a:p>
            <a:r>
              <a:rPr lang="en-US" dirty="0"/>
              <a:t>Instructions for the Interactive Session</a:t>
            </a:r>
          </a:p>
        </p:txBody>
      </p:sp>
      <p:sp>
        <p:nvSpPr>
          <p:cNvPr id="4" name="Text Placeholder 3">
            <a:extLst>
              <a:ext uri="{FF2B5EF4-FFF2-40B4-BE49-F238E27FC236}">
                <a16:creationId xmlns:a16="http://schemas.microsoft.com/office/drawing/2014/main" id="{79C2F992-BF8D-D842-B9AB-AE374D7C0D06}"/>
              </a:ext>
            </a:extLst>
          </p:cNvPr>
          <p:cNvSpPr>
            <a:spLocks noGrp="1"/>
          </p:cNvSpPr>
          <p:nvPr>
            <p:ph type="body" sz="quarter" idx="10"/>
          </p:nvPr>
        </p:nvSpPr>
        <p:spPr>
          <a:xfrm>
            <a:off x="838200" y="1637414"/>
            <a:ext cx="10515600" cy="4470777"/>
          </a:xfrm>
        </p:spPr>
        <p:txBody>
          <a:bodyPr/>
          <a:lstStyle/>
          <a:p>
            <a:pPr marL="0" indent="0">
              <a:buNone/>
            </a:pPr>
            <a:r>
              <a:rPr lang="en-US" b="1" dirty="0"/>
              <a:t>Materials Provided</a:t>
            </a:r>
          </a:p>
          <a:p>
            <a:pPr marL="0" indent="0">
              <a:buNone/>
            </a:pPr>
            <a:endParaRPr lang="en-US" b="1" dirty="0"/>
          </a:p>
          <a:p>
            <a:pPr marL="0" indent="0">
              <a:buNone/>
            </a:pPr>
            <a:endParaRPr lang="en-US" b="1" dirty="0"/>
          </a:p>
          <a:p>
            <a:pPr marL="0" indent="0">
              <a:buNone/>
            </a:pPr>
            <a:r>
              <a:rPr lang="en-US" b="1" dirty="0"/>
              <a:t>Timing</a:t>
            </a:r>
          </a:p>
          <a:p>
            <a:pPr marL="0" indent="0">
              <a:buNone/>
            </a:pPr>
            <a:endParaRPr lang="en-US" b="1" dirty="0"/>
          </a:p>
          <a:p>
            <a:pPr marL="0" indent="0">
              <a:buNone/>
            </a:pPr>
            <a:endParaRPr lang="en-US" b="1" dirty="0"/>
          </a:p>
          <a:p>
            <a:pPr marL="0" indent="0">
              <a:buNone/>
            </a:pPr>
            <a:endParaRPr lang="en-US" dirty="0"/>
          </a:p>
          <a:p>
            <a:endParaRPr lang="en-US" dirty="0"/>
          </a:p>
          <a:p>
            <a:pPr marL="0" indent="0">
              <a:buNone/>
            </a:pPr>
            <a:endParaRPr lang="en-US" dirty="0"/>
          </a:p>
        </p:txBody>
      </p:sp>
      <p:sp>
        <p:nvSpPr>
          <p:cNvPr id="6" name="Rectangle: Rounded Corners 5">
            <a:extLst>
              <a:ext uri="{FF2B5EF4-FFF2-40B4-BE49-F238E27FC236}">
                <a16:creationId xmlns:a16="http://schemas.microsoft.com/office/drawing/2014/main" id="{1E1383A1-D2B1-C370-D448-A6606F02ABE2}"/>
              </a:ext>
            </a:extLst>
          </p:cNvPr>
          <p:cNvSpPr/>
          <p:nvPr/>
        </p:nvSpPr>
        <p:spPr>
          <a:xfrm>
            <a:off x="838200" y="2140027"/>
            <a:ext cx="3979606" cy="644227"/>
          </a:xfrm>
          <a:prstGeom prst="roundRect">
            <a:avLst/>
          </a:prstGeom>
          <a:solidFill>
            <a:srgbClr val="102F55"/>
          </a:solidFill>
          <a:ln>
            <a:solidFill>
              <a:srgbClr val="8797A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t>Scoring tables for all indicators</a:t>
            </a:r>
          </a:p>
        </p:txBody>
      </p:sp>
      <p:pic>
        <p:nvPicPr>
          <p:cNvPr id="7" name="Graphic 6" descr="List with solid fill">
            <a:extLst>
              <a:ext uri="{FF2B5EF4-FFF2-40B4-BE49-F238E27FC236}">
                <a16:creationId xmlns:a16="http://schemas.microsoft.com/office/drawing/2014/main" id="{6CB42EE5-0CC1-534E-571B-8246B6FFAE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9793" y="2131031"/>
            <a:ext cx="644227" cy="644227"/>
          </a:xfrm>
          <a:prstGeom prst="rect">
            <a:avLst/>
          </a:prstGeom>
        </p:spPr>
      </p:pic>
      <p:sp>
        <p:nvSpPr>
          <p:cNvPr id="8" name="Rectangle: Rounded Corners 7">
            <a:extLst>
              <a:ext uri="{FF2B5EF4-FFF2-40B4-BE49-F238E27FC236}">
                <a16:creationId xmlns:a16="http://schemas.microsoft.com/office/drawing/2014/main" id="{5334C2FD-5225-7F82-D882-CC8BDFAC55F9}"/>
              </a:ext>
            </a:extLst>
          </p:cNvPr>
          <p:cNvSpPr/>
          <p:nvPr/>
        </p:nvSpPr>
        <p:spPr>
          <a:xfrm>
            <a:off x="5093109" y="2125243"/>
            <a:ext cx="3979606" cy="644227"/>
          </a:xfrm>
          <a:prstGeom prst="roundRect">
            <a:avLst/>
          </a:prstGeom>
          <a:solidFill>
            <a:srgbClr val="102F55"/>
          </a:solidFill>
          <a:ln>
            <a:solidFill>
              <a:srgbClr val="8797A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t>ZEV Readiness Indicators Report</a:t>
            </a:r>
          </a:p>
        </p:txBody>
      </p:sp>
      <p:pic>
        <p:nvPicPr>
          <p:cNvPr id="10" name="Graphic 9" descr="Document with solid fill">
            <a:extLst>
              <a:ext uri="{FF2B5EF4-FFF2-40B4-BE49-F238E27FC236}">
                <a16:creationId xmlns:a16="http://schemas.microsoft.com/office/drawing/2014/main" id="{12A931D0-94B7-9831-8C47-97AA8D80CC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24534" y="2120432"/>
            <a:ext cx="640080" cy="640080"/>
          </a:xfrm>
          <a:prstGeom prst="rect">
            <a:avLst/>
          </a:prstGeom>
        </p:spPr>
      </p:pic>
      <p:sp>
        <p:nvSpPr>
          <p:cNvPr id="12" name="TextBox 11">
            <a:extLst>
              <a:ext uri="{FF2B5EF4-FFF2-40B4-BE49-F238E27FC236}">
                <a16:creationId xmlns:a16="http://schemas.microsoft.com/office/drawing/2014/main" id="{104B0E08-D44F-B45D-7278-46B2E9A93AB2}"/>
              </a:ext>
            </a:extLst>
          </p:cNvPr>
          <p:cNvSpPr txBox="1"/>
          <p:nvPr/>
        </p:nvSpPr>
        <p:spPr>
          <a:xfrm>
            <a:off x="9162353" y="2231850"/>
            <a:ext cx="2953774" cy="369332"/>
          </a:xfrm>
          <a:prstGeom prst="rect">
            <a:avLst/>
          </a:prstGeom>
          <a:noFill/>
        </p:spPr>
        <p:txBody>
          <a:bodyPr wrap="square">
            <a:spAutoFit/>
          </a:bodyPr>
          <a:lstStyle/>
          <a:p>
            <a:pPr algn="r"/>
            <a:r>
              <a:rPr lang="en-US" dirty="0">
                <a:hlinkClick r:id="rId6"/>
              </a:rPr>
              <a:t>Box Folder UC Merced</a:t>
            </a:r>
            <a:endParaRPr lang="en-US" dirty="0"/>
          </a:p>
        </p:txBody>
      </p:sp>
      <p:pic>
        <p:nvPicPr>
          <p:cNvPr id="14" name="Graphic 13" descr="Cursor with solid fill">
            <a:extLst>
              <a:ext uri="{FF2B5EF4-FFF2-40B4-BE49-F238E27FC236}">
                <a16:creationId xmlns:a16="http://schemas.microsoft.com/office/drawing/2014/main" id="{28F6B9B8-8D66-4B41-16CA-37FC990BF9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9253137" y="2318871"/>
            <a:ext cx="640080" cy="640080"/>
          </a:xfrm>
          <a:prstGeom prst="rect">
            <a:avLst/>
          </a:prstGeom>
        </p:spPr>
      </p:pic>
      <p:sp>
        <p:nvSpPr>
          <p:cNvPr id="15" name="Rectangle: Rounded Corners 14">
            <a:extLst>
              <a:ext uri="{FF2B5EF4-FFF2-40B4-BE49-F238E27FC236}">
                <a16:creationId xmlns:a16="http://schemas.microsoft.com/office/drawing/2014/main" id="{8C248D72-B021-AC36-C4AB-1BBA06F8105B}"/>
              </a:ext>
            </a:extLst>
          </p:cNvPr>
          <p:cNvSpPr/>
          <p:nvPr/>
        </p:nvSpPr>
        <p:spPr>
          <a:xfrm>
            <a:off x="3195484" y="3633400"/>
            <a:ext cx="1897625" cy="644227"/>
          </a:xfrm>
          <a:prstGeom prst="roundRect">
            <a:avLst/>
          </a:prstGeom>
          <a:solidFill>
            <a:srgbClr val="102F55"/>
          </a:solidFill>
          <a:ln>
            <a:solidFill>
              <a:srgbClr val="8797A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t>Group discussion</a:t>
            </a:r>
          </a:p>
        </p:txBody>
      </p:sp>
      <p:sp>
        <p:nvSpPr>
          <p:cNvPr id="18" name="Oval 17">
            <a:extLst>
              <a:ext uri="{FF2B5EF4-FFF2-40B4-BE49-F238E27FC236}">
                <a16:creationId xmlns:a16="http://schemas.microsoft.com/office/drawing/2014/main" id="{29CB640B-E367-5B11-DD19-67588E7F4352}"/>
              </a:ext>
            </a:extLst>
          </p:cNvPr>
          <p:cNvSpPr/>
          <p:nvPr/>
        </p:nvSpPr>
        <p:spPr>
          <a:xfrm>
            <a:off x="959793" y="3689745"/>
            <a:ext cx="564207" cy="531541"/>
          </a:xfrm>
          <a:prstGeom prst="ellipse">
            <a:avLst/>
          </a:prstGeom>
          <a:solidFill>
            <a:srgbClr val="C997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TextBox 18">
            <a:extLst>
              <a:ext uri="{FF2B5EF4-FFF2-40B4-BE49-F238E27FC236}">
                <a16:creationId xmlns:a16="http://schemas.microsoft.com/office/drawing/2014/main" id="{8A8A0328-4A5C-A4E5-2845-A6F23970A674}"/>
              </a:ext>
            </a:extLst>
          </p:cNvPr>
          <p:cNvSpPr txBox="1"/>
          <p:nvPr/>
        </p:nvSpPr>
        <p:spPr>
          <a:xfrm>
            <a:off x="1524000" y="3724682"/>
            <a:ext cx="1671484" cy="461665"/>
          </a:xfrm>
          <a:prstGeom prst="rect">
            <a:avLst/>
          </a:prstGeom>
          <a:noFill/>
        </p:spPr>
        <p:txBody>
          <a:bodyPr wrap="square" rtlCol="0">
            <a:spAutoFit/>
          </a:bodyPr>
          <a:lstStyle/>
          <a:p>
            <a:pPr algn="ctr"/>
            <a:r>
              <a:rPr lang="en-US" sz="2400" dirty="0">
                <a:solidFill>
                  <a:srgbClr val="C99700"/>
                </a:solidFill>
              </a:rPr>
              <a:t>00:20:00</a:t>
            </a:r>
          </a:p>
        </p:txBody>
      </p:sp>
      <p:sp>
        <p:nvSpPr>
          <p:cNvPr id="20" name="Oval 19">
            <a:extLst>
              <a:ext uri="{FF2B5EF4-FFF2-40B4-BE49-F238E27FC236}">
                <a16:creationId xmlns:a16="http://schemas.microsoft.com/office/drawing/2014/main" id="{4E34306A-64B3-FD36-263F-623C17FB2A15}"/>
              </a:ext>
            </a:extLst>
          </p:cNvPr>
          <p:cNvSpPr/>
          <p:nvPr/>
        </p:nvSpPr>
        <p:spPr>
          <a:xfrm>
            <a:off x="959792" y="4530402"/>
            <a:ext cx="564207" cy="531541"/>
          </a:xfrm>
          <a:prstGeom prst="ellipse">
            <a:avLst/>
          </a:prstGeom>
          <a:solidFill>
            <a:srgbClr val="C997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1" name="TextBox 20">
            <a:extLst>
              <a:ext uri="{FF2B5EF4-FFF2-40B4-BE49-F238E27FC236}">
                <a16:creationId xmlns:a16="http://schemas.microsoft.com/office/drawing/2014/main" id="{8FDEBDC7-2222-AB37-40F7-F7F90FE12AD5}"/>
              </a:ext>
            </a:extLst>
          </p:cNvPr>
          <p:cNvSpPr txBox="1"/>
          <p:nvPr/>
        </p:nvSpPr>
        <p:spPr>
          <a:xfrm>
            <a:off x="1524000" y="4564184"/>
            <a:ext cx="1671484" cy="461665"/>
          </a:xfrm>
          <a:prstGeom prst="rect">
            <a:avLst/>
          </a:prstGeom>
          <a:noFill/>
        </p:spPr>
        <p:txBody>
          <a:bodyPr wrap="square" rtlCol="0">
            <a:spAutoFit/>
          </a:bodyPr>
          <a:lstStyle/>
          <a:p>
            <a:pPr algn="ctr"/>
            <a:r>
              <a:rPr lang="en-US" sz="2400" dirty="0">
                <a:solidFill>
                  <a:srgbClr val="C99700"/>
                </a:solidFill>
              </a:rPr>
              <a:t>00:10:00</a:t>
            </a:r>
          </a:p>
        </p:txBody>
      </p:sp>
      <p:sp>
        <p:nvSpPr>
          <p:cNvPr id="22" name="Rectangle: Rounded Corners 21">
            <a:extLst>
              <a:ext uri="{FF2B5EF4-FFF2-40B4-BE49-F238E27FC236}">
                <a16:creationId xmlns:a16="http://schemas.microsoft.com/office/drawing/2014/main" id="{FEB73841-6EA1-2620-1FD2-39B2DD38A393}"/>
              </a:ext>
            </a:extLst>
          </p:cNvPr>
          <p:cNvSpPr/>
          <p:nvPr/>
        </p:nvSpPr>
        <p:spPr>
          <a:xfrm>
            <a:off x="3195483" y="4474868"/>
            <a:ext cx="7757652" cy="651905"/>
          </a:xfrm>
          <a:prstGeom prst="roundRect">
            <a:avLst/>
          </a:prstGeom>
          <a:solidFill>
            <a:srgbClr val="102F55"/>
          </a:solidFill>
          <a:ln>
            <a:solidFill>
              <a:srgbClr val="8797A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Write down your comments (you may add notes directly on the PDF files)</a:t>
            </a:r>
          </a:p>
        </p:txBody>
      </p:sp>
      <p:sp>
        <p:nvSpPr>
          <p:cNvPr id="23" name="Oval 22">
            <a:extLst>
              <a:ext uri="{FF2B5EF4-FFF2-40B4-BE49-F238E27FC236}">
                <a16:creationId xmlns:a16="http://schemas.microsoft.com/office/drawing/2014/main" id="{F575BA02-D530-F677-69C9-A401BB151CC2}"/>
              </a:ext>
            </a:extLst>
          </p:cNvPr>
          <p:cNvSpPr/>
          <p:nvPr/>
        </p:nvSpPr>
        <p:spPr>
          <a:xfrm>
            <a:off x="959791" y="5373376"/>
            <a:ext cx="564207" cy="531541"/>
          </a:xfrm>
          <a:prstGeom prst="ellipse">
            <a:avLst/>
          </a:prstGeom>
          <a:solidFill>
            <a:srgbClr val="C997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4" name="Rectangle: Rounded Corners 23">
            <a:extLst>
              <a:ext uri="{FF2B5EF4-FFF2-40B4-BE49-F238E27FC236}">
                <a16:creationId xmlns:a16="http://schemas.microsoft.com/office/drawing/2014/main" id="{263A170E-575E-A9E4-D116-2531EACAE76E}"/>
              </a:ext>
            </a:extLst>
          </p:cNvPr>
          <p:cNvSpPr/>
          <p:nvPr/>
        </p:nvSpPr>
        <p:spPr>
          <a:xfrm>
            <a:off x="3195481" y="5336209"/>
            <a:ext cx="7757651" cy="605872"/>
          </a:xfrm>
          <a:prstGeom prst="roundRect">
            <a:avLst/>
          </a:prstGeom>
          <a:solidFill>
            <a:srgbClr val="102F55"/>
          </a:solidFill>
          <a:ln>
            <a:solidFill>
              <a:srgbClr val="8797A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Group feedback: one person per group gives a 1-minute summary</a:t>
            </a:r>
          </a:p>
        </p:txBody>
      </p:sp>
      <p:sp>
        <p:nvSpPr>
          <p:cNvPr id="25" name="TextBox 24">
            <a:extLst>
              <a:ext uri="{FF2B5EF4-FFF2-40B4-BE49-F238E27FC236}">
                <a16:creationId xmlns:a16="http://schemas.microsoft.com/office/drawing/2014/main" id="{6829D2B2-2B3A-BE3A-4677-F67B7C2EC40F}"/>
              </a:ext>
            </a:extLst>
          </p:cNvPr>
          <p:cNvSpPr txBox="1"/>
          <p:nvPr/>
        </p:nvSpPr>
        <p:spPr>
          <a:xfrm>
            <a:off x="1523998" y="5408313"/>
            <a:ext cx="1671484" cy="461665"/>
          </a:xfrm>
          <a:prstGeom prst="rect">
            <a:avLst/>
          </a:prstGeom>
          <a:noFill/>
        </p:spPr>
        <p:txBody>
          <a:bodyPr wrap="square" rtlCol="0">
            <a:spAutoFit/>
          </a:bodyPr>
          <a:lstStyle/>
          <a:p>
            <a:pPr algn="ctr"/>
            <a:r>
              <a:rPr lang="en-US" sz="2400" dirty="0">
                <a:solidFill>
                  <a:srgbClr val="C99700"/>
                </a:solidFill>
              </a:rPr>
              <a:t>00:05:00</a:t>
            </a:r>
          </a:p>
        </p:txBody>
      </p:sp>
    </p:spTree>
    <p:extLst>
      <p:ext uri="{BB962C8B-B14F-4D97-AF65-F5344CB8AC3E}">
        <p14:creationId xmlns:p14="http://schemas.microsoft.com/office/powerpoint/2010/main" val="2883916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28D8FF-3BC2-F787-1AF7-25E84174B71F}"/>
              </a:ext>
            </a:extLst>
          </p:cNvPr>
          <p:cNvSpPr>
            <a:spLocks noGrp="1"/>
          </p:cNvSpPr>
          <p:nvPr>
            <p:ph type="sldNum" sz="quarter" idx="4"/>
          </p:nvPr>
        </p:nvSpPr>
        <p:spPr/>
        <p:txBody>
          <a:bodyPr/>
          <a:lstStyle/>
          <a:p>
            <a:fld id="{76AEBCD9-C27D-4CBD-88F4-08B4D3A2CDB0}" type="slidenum">
              <a:rPr lang="en-US" smtClean="0"/>
              <a:t>24</a:t>
            </a:fld>
            <a:endParaRPr lang="en-US"/>
          </a:p>
        </p:txBody>
      </p:sp>
      <p:sp>
        <p:nvSpPr>
          <p:cNvPr id="3" name="Title 2">
            <a:extLst>
              <a:ext uri="{FF2B5EF4-FFF2-40B4-BE49-F238E27FC236}">
                <a16:creationId xmlns:a16="http://schemas.microsoft.com/office/drawing/2014/main" id="{FAC6EC1F-E2E4-B60F-0413-FB2F96EC8732}"/>
              </a:ext>
            </a:extLst>
          </p:cNvPr>
          <p:cNvSpPr>
            <a:spLocks noGrp="1"/>
          </p:cNvSpPr>
          <p:nvPr>
            <p:ph type="title"/>
          </p:nvPr>
        </p:nvSpPr>
        <p:spPr/>
        <p:txBody>
          <a:bodyPr/>
          <a:lstStyle/>
          <a:p>
            <a:r>
              <a:rPr lang="en-US" dirty="0"/>
              <a:t>Instructions for the Interactive Session</a:t>
            </a:r>
          </a:p>
        </p:txBody>
      </p:sp>
      <p:sp>
        <p:nvSpPr>
          <p:cNvPr id="4" name="Text Placeholder 3">
            <a:extLst>
              <a:ext uri="{FF2B5EF4-FFF2-40B4-BE49-F238E27FC236}">
                <a16:creationId xmlns:a16="http://schemas.microsoft.com/office/drawing/2014/main" id="{5723B2F2-16FD-C96C-C9CD-CE9E9A1B5E19}"/>
              </a:ext>
            </a:extLst>
          </p:cNvPr>
          <p:cNvSpPr>
            <a:spLocks noGrp="1"/>
          </p:cNvSpPr>
          <p:nvPr>
            <p:ph type="body" sz="quarter" idx="10"/>
          </p:nvPr>
        </p:nvSpPr>
        <p:spPr/>
        <p:txBody>
          <a:bodyPr/>
          <a:lstStyle/>
          <a:p>
            <a:pPr marL="0" indent="0">
              <a:buNone/>
            </a:pPr>
            <a:r>
              <a:rPr lang="en-US" b="1" dirty="0"/>
              <a:t>Group Allocation</a:t>
            </a:r>
          </a:p>
        </p:txBody>
      </p:sp>
      <p:sp>
        <p:nvSpPr>
          <p:cNvPr id="6" name="TextBox 5">
            <a:extLst>
              <a:ext uri="{FF2B5EF4-FFF2-40B4-BE49-F238E27FC236}">
                <a16:creationId xmlns:a16="http://schemas.microsoft.com/office/drawing/2014/main" id="{A63ACFAC-2BE5-F30D-B683-308B875106B5}"/>
              </a:ext>
            </a:extLst>
          </p:cNvPr>
          <p:cNvSpPr txBox="1"/>
          <p:nvPr/>
        </p:nvSpPr>
        <p:spPr>
          <a:xfrm>
            <a:off x="624078" y="5543750"/>
            <a:ext cx="11361577" cy="646331"/>
          </a:xfrm>
          <a:prstGeom prst="rect">
            <a:avLst/>
          </a:prstGeom>
          <a:noFill/>
        </p:spPr>
        <p:txBody>
          <a:bodyPr wrap="square">
            <a:spAutoFit/>
          </a:bodyPr>
          <a:lstStyle/>
          <a:p>
            <a:r>
              <a:rPr lang="en-US" i="1" dirty="0"/>
              <a:t>(This allocation is a suggestion — participants may switch groups if they wish, except for the online group, which must remain fixed.)</a:t>
            </a:r>
          </a:p>
        </p:txBody>
      </p:sp>
      <p:graphicFrame>
        <p:nvGraphicFramePr>
          <p:cNvPr id="7" name="Table 6">
            <a:extLst>
              <a:ext uri="{FF2B5EF4-FFF2-40B4-BE49-F238E27FC236}">
                <a16:creationId xmlns:a16="http://schemas.microsoft.com/office/drawing/2014/main" id="{B6ADD515-F44A-D00A-0466-65EE942F7EDF}"/>
              </a:ext>
            </a:extLst>
          </p:cNvPr>
          <p:cNvGraphicFramePr>
            <a:graphicFrameLocks noGrp="1"/>
          </p:cNvGraphicFramePr>
          <p:nvPr>
            <p:extLst>
              <p:ext uri="{D42A27DB-BD31-4B8C-83A1-F6EECF244321}">
                <p14:modId xmlns:p14="http://schemas.microsoft.com/office/powerpoint/2010/main" val="4289673798"/>
              </p:ext>
            </p:extLst>
          </p:nvPr>
        </p:nvGraphicFramePr>
        <p:xfrm>
          <a:off x="838200" y="2249545"/>
          <a:ext cx="10655808" cy="3200400"/>
        </p:xfrm>
        <a:graphic>
          <a:graphicData uri="http://schemas.openxmlformats.org/drawingml/2006/table">
            <a:tbl>
              <a:tblPr firstRow="1" bandRow="1">
                <a:tableStyleId>{7DF18680-E054-41AD-8BC1-D1AEF772440D}</a:tableStyleId>
              </a:tblPr>
              <a:tblGrid>
                <a:gridCol w="1036062">
                  <a:extLst>
                    <a:ext uri="{9D8B030D-6E8A-4147-A177-3AD203B41FA5}">
                      <a16:colId xmlns:a16="http://schemas.microsoft.com/office/drawing/2014/main" val="2391449602"/>
                    </a:ext>
                  </a:extLst>
                </a:gridCol>
                <a:gridCol w="3004000">
                  <a:extLst>
                    <a:ext uri="{9D8B030D-6E8A-4147-A177-3AD203B41FA5}">
                      <a16:colId xmlns:a16="http://schemas.microsoft.com/office/drawing/2014/main" val="3701130723"/>
                    </a:ext>
                  </a:extLst>
                </a:gridCol>
                <a:gridCol w="6615746">
                  <a:extLst>
                    <a:ext uri="{9D8B030D-6E8A-4147-A177-3AD203B41FA5}">
                      <a16:colId xmlns:a16="http://schemas.microsoft.com/office/drawing/2014/main" val="1373774592"/>
                    </a:ext>
                  </a:extLst>
                </a:gridCol>
              </a:tblGrid>
              <a:tr h="370840">
                <a:tc>
                  <a:txBody>
                    <a:bodyPr/>
                    <a:lstStyle/>
                    <a:p>
                      <a:r>
                        <a:rPr lang="en-US" dirty="0"/>
                        <a:t>Group number</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0F2D52"/>
                    </a:solidFill>
                  </a:tcPr>
                </a:tc>
                <a:tc>
                  <a:txBody>
                    <a:bodyPr/>
                    <a:lstStyle/>
                    <a:p>
                      <a:r>
                        <a:rPr lang="en-US" dirty="0"/>
                        <a:t>Indicator</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0F2D52"/>
                    </a:solidFill>
                  </a:tcPr>
                </a:tc>
                <a:tc>
                  <a:txBody>
                    <a:bodyPr/>
                    <a:lstStyle/>
                    <a:p>
                      <a:r>
                        <a:rPr lang="en-US" dirty="0"/>
                        <a:t>People</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0F2D52"/>
                    </a:solidFill>
                  </a:tcPr>
                </a:tc>
                <a:extLst>
                  <a:ext uri="{0D108BD9-81ED-4DB2-BD59-A6C34878D82A}">
                    <a16:rowId xmlns:a16="http://schemas.microsoft.com/office/drawing/2014/main" val="4134111849"/>
                  </a:ext>
                </a:extLst>
              </a:tr>
              <a:tr h="370840">
                <a:tc>
                  <a:txBody>
                    <a:bodyPr/>
                    <a:lstStyle/>
                    <a:p>
                      <a:r>
                        <a:rPr lang="en-US" b="1" dirty="0">
                          <a:solidFill>
                            <a:srgbClr val="C99700"/>
                          </a:solidFill>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r>
                        <a:rPr lang="en-US" dirty="0"/>
                        <a:t>Community Engagement &amp; Equity</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r>
                        <a:rPr lang="en-US" dirty="0"/>
                        <a:t>K. Corzine (UCSC); Adam (Merced County); Ricardo (UCM); Raquel (Mariposa)</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50640999"/>
                  </a:ext>
                </a:extLst>
              </a:tr>
              <a:tr h="370840">
                <a:tc>
                  <a:txBody>
                    <a:bodyPr/>
                    <a:lstStyle/>
                    <a:p>
                      <a:r>
                        <a:rPr lang="en-US" b="1" dirty="0">
                          <a:solidFill>
                            <a:srgbClr val="C99700"/>
                          </a:solidFill>
                        </a:rPr>
                        <a:t>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r>
                        <a:rPr lang="en-US" dirty="0"/>
                        <a:t>Charging Infrastructure</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r>
                        <a:rPr lang="en-US" dirty="0"/>
                        <a:t>Joseph (Even Recharge); </a:t>
                      </a:r>
                      <a:r>
                        <a:rPr lang="en-US" dirty="0" err="1"/>
                        <a:t>Qijian</a:t>
                      </a:r>
                      <a:r>
                        <a:rPr lang="en-US" dirty="0"/>
                        <a:t> (UCB); Joseph (UCM); Captain W. Smith (Mariposa)</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25780922"/>
                  </a:ext>
                </a:extLst>
              </a:tr>
              <a:tr h="370840">
                <a:tc>
                  <a:txBody>
                    <a:bodyPr/>
                    <a:lstStyle/>
                    <a:p>
                      <a:r>
                        <a:rPr lang="en-US" b="1" dirty="0">
                          <a:solidFill>
                            <a:srgbClr val="C99700"/>
                          </a:solidFill>
                        </a:rPr>
                        <a:t>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r>
                        <a:rPr lang="en-US" dirty="0"/>
                        <a:t>Mobile and Backup Power </a:t>
                      </a:r>
                    </a:p>
                    <a:p>
                      <a:r>
                        <a:rPr lang="en-US" i="1" dirty="0"/>
                        <a:t>(online session)</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r>
                        <a:rPr lang="en-US" dirty="0"/>
                        <a:t>Bethany (Clovis); </a:t>
                      </a:r>
                      <a:r>
                        <a:rPr lang="en-US" dirty="0" err="1"/>
                        <a:t>Katraman</a:t>
                      </a:r>
                      <a:r>
                        <a:rPr lang="en-US" dirty="0"/>
                        <a:t> (LBL); Noah (Perimeter platform); Natalie (CARB)</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59180169"/>
                  </a:ext>
                </a:extLst>
              </a:tr>
              <a:tr h="370840">
                <a:tc>
                  <a:txBody>
                    <a:bodyPr/>
                    <a:lstStyle/>
                    <a:p>
                      <a:r>
                        <a:rPr lang="en-US" b="1" dirty="0">
                          <a:solidFill>
                            <a:srgbClr val="C99700"/>
                          </a:solidFill>
                        </a:rPr>
                        <a:t>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r>
                        <a:rPr lang="en-US" dirty="0"/>
                        <a:t>Transportation</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r>
                        <a:rPr lang="en-US" dirty="0" err="1"/>
                        <a:t>Wonuola</a:t>
                      </a:r>
                      <a:r>
                        <a:rPr lang="en-US" dirty="0"/>
                        <a:t> (Central CAL Asthma); Saeed (UCSC); Ali (UCM); </a:t>
                      </a:r>
                      <a:r>
                        <a:rPr lang="en-US" dirty="0" err="1"/>
                        <a:t>Xuchang</a:t>
                      </a:r>
                      <a:r>
                        <a:rPr lang="en-US" dirty="0"/>
                        <a:t> (UCD); </a:t>
                      </a:r>
                      <a:r>
                        <a:rPr lang="en-US" sz="1800" kern="1200" dirty="0">
                          <a:solidFill>
                            <a:schemeClr val="dk1"/>
                          </a:solidFill>
                          <a:effectLst/>
                          <a:latin typeface="+mn-lt"/>
                          <a:ea typeface="+mn-ea"/>
                          <a:cs typeface="+mn-cs"/>
                        </a:rPr>
                        <a:t>Sgt. Rumfelt (Mariposa)</a:t>
                      </a:r>
                      <a:endParaRPr lang="en-US"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73126802"/>
                  </a:ext>
                </a:extLst>
              </a:tr>
            </a:tbl>
          </a:graphicData>
        </a:graphic>
      </p:graphicFrame>
    </p:spTree>
    <p:extLst>
      <p:ext uri="{BB962C8B-B14F-4D97-AF65-F5344CB8AC3E}">
        <p14:creationId xmlns:p14="http://schemas.microsoft.com/office/powerpoint/2010/main" val="36360976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F1573A-E180-8757-9198-F7319DD29838}"/>
              </a:ext>
            </a:extLst>
          </p:cNvPr>
          <p:cNvSpPr>
            <a:spLocks noGrp="1"/>
          </p:cNvSpPr>
          <p:nvPr>
            <p:ph type="sldNum" sz="quarter" idx="4"/>
          </p:nvPr>
        </p:nvSpPr>
        <p:spPr/>
        <p:txBody>
          <a:bodyPr/>
          <a:lstStyle/>
          <a:p>
            <a:fld id="{76AEBCD9-C27D-4CBD-88F4-08B4D3A2CDB0}" type="slidenum">
              <a:rPr lang="en-US" smtClean="0"/>
              <a:t>3</a:t>
            </a:fld>
            <a:endParaRPr lang="en-US"/>
          </a:p>
        </p:txBody>
      </p:sp>
      <p:sp>
        <p:nvSpPr>
          <p:cNvPr id="3" name="Title 2">
            <a:extLst>
              <a:ext uri="{FF2B5EF4-FFF2-40B4-BE49-F238E27FC236}">
                <a16:creationId xmlns:a16="http://schemas.microsoft.com/office/drawing/2014/main" id="{420D68A2-1D84-0618-FFB1-DEB259082708}"/>
              </a:ext>
            </a:extLst>
          </p:cNvPr>
          <p:cNvSpPr>
            <a:spLocks noGrp="1"/>
          </p:cNvSpPr>
          <p:nvPr>
            <p:ph type="title"/>
          </p:nvPr>
        </p:nvSpPr>
        <p:spPr>
          <a:xfrm>
            <a:off x="838200" y="172846"/>
            <a:ext cx="10515600" cy="857250"/>
          </a:xfrm>
        </p:spPr>
        <p:txBody>
          <a:bodyPr lIns="91440" tIns="45720" rIns="91440" bIns="45720" anchor="t"/>
          <a:lstStyle/>
          <a:p>
            <a:pPr algn="ctr"/>
            <a:r>
              <a:rPr lang="en-US" dirty="0">
                <a:ea typeface="Calibri"/>
                <a:cs typeface="Calibri"/>
              </a:rPr>
              <a:t>Resilience Indicators (1st Year)</a:t>
            </a:r>
            <a:endParaRPr lang="en-US" dirty="0"/>
          </a:p>
        </p:txBody>
      </p:sp>
      <p:pic>
        <p:nvPicPr>
          <p:cNvPr id="5" name="Picture 4" descr="A diagram of a flowchart&#10;&#10;AI-generated content may be incorrect.">
            <a:extLst>
              <a:ext uri="{FF2B5EF4-FFF2-40B4-BE49-F238E27FC236}">
                <a16:creationId xmlns:a16="http://schemas.microsoft.com/office/drawing/2014/main" id="{3AD59A80-FF3D-C2D3-91E9-605C5AE761F9}"/>
              </a:ext>
            </a:extLst>
          </p:cNvPr>
          <p:cNvPicPr>
            <a:picLocks noChangeAspect="1"/>
          </p:cNvPicPr>
          <p:nvPr/>
        </p:nvPicPr>
        <p:blipFill>
          <a:blip r:embed="rId2"/>
          <a:stretch>
            <a:fillRect/>
          </a:stretch>
        </p:blipFill>
        <p:spPr>
          <a:xfrm>
            <a:off x="1829288" y="1036149"/>
            <a:ext cx="8533423" cy="4785702"/>
          </a:xfrm>
          <a:prstGeom prst="rect">
            <a:avLst/>
          </a:prstGeom>
        </p:spPr>
      </p:pic>
    </p:spTree>
    <p:extLst>
      <p:ext uri="{BB962C8B-B14F-4D97-AF65-F5344CB8AC3E}">
        <p14:creationId xmlns:p14="http://schemas.microsoft.com/office/powerpoint/2010/main" val="2406982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826CFC-A18F-DFAC-2119-1F09C4A1777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B8D255-A0BF-9956-E120-C6680E97FACD}"/>
              </a:ext>
            </a:extLst>
          </p:cNvPr>
          <p:cNvSpPr>
            <a:spLocks noGrp="1"/>
          </p:cNvSpPr>
          <p:nvPr>
            <p:ph type="sldNum" sz="quarter" idx="4"/>
          </p:nvPr>
        </p:nvSpPr>
        <p:spPr/>
        <p:txBody>
          <a:bodyPr/>
          <a:lstStyle/>
          <a:p>
            <a:fld id="{76AEBCD9-C27D-4CBD-88F4-08B4D3A2CDB0}" type="slidenum">
              <a:rPr lang="en-US" smtClean="0"/>
              <a:t>4</a:t>
            </a:fld>
            <a:endParaRPr lang="en-US"/>
          </a:p>
        </p:txBody>
      </p:sp>
      <p:sp>
        <p:nvSpPr>
          <p:cNvPr id="3" name="Title 2">
            <a:extLst>
              <a:ext uri="{FF2B5EF4-FFF2-40B4-BE49-F238E27FC236}">
                <a16:creationId xmlns:a16="http://schemas.microsoft.com/office/drawing/2014/main" id="{517ED675-2EEA-06F8-7FAB-B02FCE7F0C64}"/>
              </a:ext>
            </a:extLst>
          </p:cNvPr>
          <p:cNvSpPr>
            <a:spLocks noGrp="1"/>
          </p:cNvSpPr>
          <p:nvPr>
            <p:ph type="title"/>
          </p:nvPr>
        </p:nvSpPr>
        <p:spPr>
          <a:xfrm>
            <a:off x="838200" y="194210"/>
            <a:ext cx="10515600" cy="857250"/>
          </a:xfrm>
        </p:spPr>
        <p:txBody>
          <a:bodyPr lIns="91440" tIns="45720" rIns="91440" bIns="45720" anchor="t"/>
          <a:lstStyle/>
          <a:p>
            <a:pPr algn="ctr"/>
            <a:r>
              <a:rPr lang="en-US" dirty="0">
                <a:ea typeface="Calibri"/>
                <a:cs typeface="Calibri"/>
              </a:rPr>
              <a:t>Basic Scoring Methodology (1st Year)</a:t>
            </a:r>
            <a:endParaRPr lang="en-US" dirty="0"/>
          </a:p>
        </p:txBody>
      </p:sp>
      <p:pic>
        <p:nvPicPr>
          <p:cNvPr id="4" name="Picture 3" descr="A diagram of a flowchart&#10;&#10;AI-generated content may be incorrect.">
            <a:extLst>
              <a:ext uri="{FF2B5EF4-FFF2-40B4-BE49-F238E27FC236}">
                <a16:creationId xmlns:a16="http://schemas.microsoft.com/office/drawing/2014/main" id="{7B43800C-993B-F283-3DAA-7A2804D3AE73}"/>
              </a:ext>
            </a:extLst>
          </p:cNvPr>
          <p:cNvPicPr>
            <a:picLocks noChangeAspect="1"/>
          </p:cNvPicPr>
          <p:nvPr/>
        </p:nvPicPr>
        <p:blipFill>
          <a:blip r:embed="rId2"/>
          <a:stretch>
            <a:fillRect/>
          </a:stretch>
        </p:blipFill>
        <p:spPr>
          <a:xfrm>
            <a:off x="740636" y="1478399"/>
            <a:ext cx="10710729" cy="3901201"/>
          </a:xfrm>
          <a:prstGeom prst="rect">
            <a:avLst/>
          </a:prstGeom>
        </p:spPr>
      </p:pic>
    </p:spTree>
    <p:extLst>
      <p:ext uri="{BB962C8B-B14F-4D97-AF65-F5344CB8AC3E}">
        <p14:creationId xmlns:p14="http://schemas.microsoft.com/office/powerpoint/2010/main" val="4051763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BE114E-5FCC-2623-6ED3-B7582F4CEF4C}"/>
              </a:ext>
            </a:extLst>
          </p:cNvPr>
          <p:cNvSpPr>
            <a:spLocks noGrp="1"/>
          </p:cNvSpPr>
          <p:nvPr>
            <p:ph type="sldNum" sz="quarter" idx="4"/>
          </p:nvPr>
        </p:nvSpPr>
        <p:spPr/>
        <p:txBody>
          <a:bodyPr/>
          <a:lstStyle/>
          <a:p>
            <a:fld id="{76AEBCD9-C27D-4CBD-88F4-08B4D3A2CDB0}" type="slidenum">
              <a:rPr lang="en-US" smtClean="0"/>
              <a:t>5</a:t>
            </a:fld>
            <a:endParaRPr lang="en-US"/>
          </a:p>
        </p:txBody>
      </p:sp>
      <p:sp>
        <p:nvSpPr>
          <p:cNvPr id="3" name="Title 2">
            <a:extLst>
              <a:ext uri="{FF2B5EF4-FFF2-40B4-BE49-F238E27FC236}">
                <a16:creationId xmlns:a16="http://schemas.microsoft.com/office/drawing/2014/main" id="{4C0F4480-3A40-9A64-F8B8-E307940826C8}"/>
              </a:ext>
            </a:extLst>
          </p:cNvPr>
          <p:cNvSpPr>
            <a:spLocks noGrp="1"/>
          </p:cNvSpPr>
          <p:nvPr>
            <p:ph type="title"/>
          </p:nvPr>
        </p:nvSpPr>
        <p:spPr>
          <a:xfrm>
            <a:off x="175901" y="137238"/>
            <a:ext cx="11840198" cy="615120"/>
          </a:xfrm>
        </p:spPr>
        <p:txBody>
          <a:bodyPr lIns="91440" tIns="45720" rIns="91440" bIns="45720" anchor="t"/>
          <a:lstStyle/>
          <a:p>
            <a:pPr algn="ctr"/>
            <a:r>
              <a:rPr lang="en-US">
                <a:ea typeface="Calibri"/>
                <a:cs typeface="Calibri"/>
              </a:rPr>
              <a:t>Resilience Indicator Expansion Designed for Communities</a:t>
            </a:r>
          </a:p>
        </p:txBody>
      </p:sp>
      <p:pic>
        <p:nvPicPr>
          <p:cNvPr id="13" name="Picture 12" descr="A screenshot of a computer&#10;&#10;AI-generated content may be incorrect.">
            <a:extLst>
              <a:ext uri="{FF2B5EF4-FFF2-40B4-BE49-F238E27FC236}">
                <a16:creationId xmlns:a16="http://schemas.microsoft.com/office/drawing/2014/main" id="{E1710C01-6460-AF92-7576-8E24F341310F}"/>
              </a:ext>
            </a:extLst>
          </p:cNvPr>
          <p:cNvPicPr>
            <a:picLocks noChangeAspect="1"/>
          </p:cNvPicPr>
          <p:nvPr/>
        </p:nvPicPr>
        <p:blipFill>
          <a:blip r:embed="rId2"/>
          <a:stretch>
            <a:fillRect/>
          </a:stretch>
        </p:blipFill>
        <p:spPr>
          <a:xfrm>
            <a:off x="919563" y="898198"/>
            <a:ext cx="10351805" cy="5053412"/>
          </a:xfrm>
          <a:prstGeom prst="rect">
            <a:avLst/>
          </a:prstGeom>
        </p:spPr>
      </p:pic>
    </p:spTree>
    <p:extLst>
      <p:ext uri="{BB962C8B-B14F-4D97-AF65-F5344CB8AC3E}">
        <p14:creationId xmlns:p14="http://schemas.microsoft.com/office/powerpoint/2010/main" val="2792323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D7724D-6717-6404-EB36-6FFCC431B2A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E01FDE-80C0-29E5-2694-C117C8668B55}"/>
              </a:ext>
            </a:extLst>
          </p:cNvPr>
          <p:cNvSpPr>
            <a:spLocks noGrp="1"/>
          </p:cNvSpPr>
          <p:nvPr>
            <p:ph type="sldNum" sz="quarter" idx="4"/>
          </p:nvPr>
        </p:nvSpPr>
        <p:spPr/>
        <p:txBody>
          <a:bodyPr/>
          <a:lstStyle/>
          <a:p>
            <a:fld id="{76AEBCD9-C27D-4CBD-88F4-08B4D3A2CDB0}" type="slidenum">
              <a:rPr lang="en-US" smtClean="0"/>
              <a:t>6</a:t>
            </a:fld>
            <a:endParaRPr lang="en-US"/>
          </a:p>
        </p:txBody>
      </p:sp>
      <p:sp>
        <p:nvSpPr>
          <p:cNvPr id="3" name="Title 2">
            <a:extLst>
              <a:ext uri="{FF2B5EF4-FFF2-40B4-BE49-F238E27FC236}">
                <a16:creationId xmlns:a16="http://schemas.microsoft.com/office/drawing/2014/main" id="{8E60800B-567C-565A-8357-0A596E5350F3}"/>
              </a:ext>
            </a:extLst>
          </p:cNvPr>
          <p:cNvSpPr>
            <a:spLocks noGrp="1"/>
          </p:cNvSpPr>
          <p:nvPr>
            <p:ph type="title"/>
          </p:nvPr>
        </p:nvSpPr>
        <p:spPr>
          <a:xfrm>
            <a:off x="175901" y="137238"/>
            <a:ext cx="11840198" cy="615120"/>
          </a:xfrm>
        </p:spPr>
        <p:txBody>
          <a:bodyPr lIns="91440" tIns="45720" rIns="91440" bIns="45720" anchor="t"/>
          <a:lstStyle/>
          <a:p>
            <a:pPr algn="ctr"/>
            <a:r>
              <a:rPr lang="en-US">
                <a:ea typeface="Calibri"/>
                <a:cs typeface="Calibri"/>
              </a:rPr>
              <a:t>Scoring Design And Indicators Expansion</a:t>
            </a:r>
          </a:p>
        </p:txBody>
      </p:sp>
      <p:sp>
        <p:nvSpPr>
          <p:cNvPr id="4" name="TextBox 3">
            <a:extLst>
              <a:ext uri="{FF2B5EF4-FFF2-40B4-BE49-F238E27FC236}">
                <a16:creationId xmlns:a16="http://schemas.microsoft.com/office/drawing/2014/main" id="{8770C92C-CAB6-7F98-8BC4-6D0727DB2EAF}"/>
              </a:ext>
            </a:extLst>
          </p:cNvPr>
          <p:cNvSpPr txBox="1"/>
          <p:nvPr/>
        </p:nvSpPr>
        <p:spPr>
          <a:xfrm>
            <a:off x="861700" y="940037"/>
            <a:ext cx="438114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i="1">
                <a:ea typeface="Calibri"/>
                <a:cs typeface="Calibri"/>
              </a:rPr>
              <a:t>Q: Why was there a need of scoring design to get a score for the region?</a:t>
            </a:r>
          </a:p>
        </p:txBody>
      </p:sp>
      <p:sp>
        <p:nvSpPr>
          <p:cNvPr id="5" name="TextBox 4">
            <a:extLst>
              <a:ext uri="{FF2B5EF4-FFF2-40B4-BE49-F238E27FC236}">
                <a16:creationId xmlns:a16="http://schemas.microsoft.com/office/drawing/2014/main" id="{BC5CA94C-9CF1-FF03-7DCC-2F15D07F569D}"/>
              </a:ext>
            </a:extLst>
          </p:cNvPr>
          <p:cNvSpPr txBox="1"/>
          <p:nvPr/>
        </p:nvSpPr>
        <p:spPr>
          <a:xfrm>
            <a:off x="6957699" y="940036"/>
            <a:ext cx="438114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i="1">
                <a:ea typeface="Calibri"/>
                <a:cs typeface="Calibri"/>
              </a:rPr>
              <a:t>Q: Why was there a need of reviewing the Indicators list and domains?</a:t>
            </a:r>
          </a:p>
        </p:txBody>
      </p:sp>
      <p:pic>
        <p:nvPicPr>
          <p:cNvPr id="7" name="Picture 6" descr="A black and white icon of a computer&#10;&#10;AI-generated content may be incorrect.">
            <a:extLst>
              <a:ext uri="{FF2B5EF4-FFF2-40B4-BE49-F238E27FC236}">
                <a16:creationId xmlns:a16="http://schemas.microsoft.com/office/drawing/2014/main" id="{74FB8354-0A01-E05E-E5CA-B7ACE0C8B4CA}"/>
              </a:ext>
            </a:extLst>
          </p:cNvPr>
          <p:cNvPicPr>
            <a:picLocks noChangeAspect="1"/>
          </p:cNvPicPr>
          <p:nvPr/>
        </p:nvPicPr>
        <p:blipFill>
          <a:blip r:embed="rId2"/>
          <a:stretch>
            <a:fillRect/>
          </a:stretch>
        </p:blipFill>
        <p:spPr>
          <a:xfrm>
            <a:off x="6508155" y="1806011"/>
            <a:ext cx="1219557" cy="1038314"/>
          </a:xfrm>
          <a:prstGeom prst="rect">
            <a:avLst/>
          </a:prstGeom>
        </p:spPr>
      </p:pic>
      <p:sp>
        <p:nvSpPr>
          <p:cNvPr id="8" name="TextBox 7">
            <a:extLst>
              <a:ext uri="{FF2B5EF4-FFF2-40B4-BE49-F238E27FC236}">
                <a16:creationId xmlns:a16="http://schemas.microsoft.com/office/drawing/2014/main" id="{E640D13E-47E6-157A-239F-D5C3AA058A5B}"/>
              </a:ext>
            </a:extLst>
          </p:cNvPr>
          <p:cNvSpPr txBox="1"/>
          <p:nvPr/>
        </p:nvSpPr>
        <p:spPr>
          <a:xfrm>
            <a:off x="7726823" y="1808860"/>
            <a:ext cx="4260077"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Calibri"/>
                <a:cs typeface="Calibri"/>
              </a:rPr>
              <a:t>Some domains like "Exposure Analysis" are not applicable and only play a role in understanding the risk while the focus should be on dealing with the risk. </a:t>
            </a:r>
          </a:p>
        </p:txBody>
      </p:sp>
      <p:cxnSp>
        <p:nvCxnSpPr>
          <p:cNvPr id="9" name="Straight Arrow Connector 8">
            <a:extLst>
              <a:ext uri="{FF2B5EF4-FFF2-40B4-BE49-F238E27FC236}">
                <a16:creationId xmlns:a16="http://schemas.microsoft.com/office/drawing/2014/main" id="{4586BCBD-BA16-87C6-4F8B-2279E837A96D}"/>
              </a:ext>
            </a:extLst>
          </p:cNvPr>
          <p:cNvCxnSpPr/>
          <p:nvPr/>
        </p:nvCxnSpPr>
        <p:spPr>
          <a:xfrm>
            <a:off x="6088878" y="861700"/>
            <a:ext cx="7121" cy="5141721"/>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descr="A black square with white arrows&#10;&#10;AI-generated content may be incorrect.">
            <a:extLst>
              <a:ext uri="{FF2B5EF4-FFF2-40B4-BE49-F238E27FC236}">
                <a16:creationId xmlns:a16="http://schemas.microsoft.com/office/drawing/2014/main" id="{58BED8A1-70C1-5D59-D3D6-EC673BF12B30}"/>
              </a:ext>
            </a:extLst>
          </p:cNvPr>
          <p:cNvPicPr>
            <a:picLocks noChangeAspect="1"/>
          </p:cNvPicPr>
          <p:nvPr/>
        </p:nvPicPr>
        <p:blipFill>
          <a:blip r:embed="rId3"/>
          <a:stretch>
            <a:fillRect/>
          </a:stretch>
        </p:blipFill>
        <p:spPr>
          <a:xfrm>
            <a:off x="10937102" y="3009721"/>
            <a:ext cx="1121102" cy="1080687"/>
          </a:xfrm>
          <a:prstGeom prst="rect">
            <a:avLst/>
          </a:prstGeom>
        </p:spPr>
      </p:pic>
      <p:sp>
        <p:nvSpPr>
          <p:cNvPr id="11" name="TextBox 10">
            <a:extLst>
              <a:ext uri="{FF2B5EF4-FFF2-40B4-BE49-F238E27FC236}">
                <a16:creationId xmlns:a16="http://schemas.microsoft.com/office/drawing/2014/main" id="{C32D04E9-0C33-CA06-0DB3-C820D373B74C}"/>
              </a:ext>
            </a:extLst>
          </p:cNvPr>
          <p:cNvSpPr txBox="1"/>
          <p:nvPr/>
        </p:nvSpPr>
        <p:spPr>
          <a:xfrm>
            <a:off x="6679962" y="3012392"/>
            <a:ext cx="4260077"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Calibri"/>
                <a:cs typeface="Calibri"/>
              </a:rPr>
              <a:t>Developing a set of indicators spanning every domain so that a scoring methodology is not vague and captures every possible scenario in case of actual evacuation.</a:t>
            </a:r>
          </a:p>
        </p:txBody>
      </p:sp>
      <p:pic>
        <p:nvPicPr>
          <p:cNvPr id="12" name="Picture 11" descr="A keyboard with hands and a light bulb&#10;&#10;AI-generated content may be incorrect.">
            <a:extLst>
              <a:ext uri="{FF2B5EF4-FFF2-40B4-BE49-F238E27FC236}">
                <a16:creationId xmlns:a16="http://schemas.microsoft.com/office/drawing/2014/main" id="{0E7B32D2-8868-1007-B23A-6C7DE5E3806B}"/>
              </a:ext>
            </a:extLst>
          </p:cNvPr>
          <p:cNvPicPr>
            <a:picLocks noChangeAspect="1"/>
          </p:cNvPicPr>
          <p:nvPr/>
        </p:nvPicPr>
        <p:blipFill>
          <a:blip r:embed="rId4"/>
          <a:stretch>
            <a:fillRect/>
          </a:stretch>
        </p:blipFill>
        <p:spPr>
          <a:xfrm>
            <a:off x="6568957" y="4495355"/>
            <a:ext cx="1090835" cy="1086207"/>
          </a:xfrm>
          <a:prstGeom prst="rect">
            <a:avLst/>
          </a:prstGeom>
        </p:spPr>
      </p:pic>
      <p:sp>
        <p:nvSpPr>
          <p:cNvPr id="15" name="TextBox 14">
            <a:extLst>
              <a:ext uri="{FF2B5EF4-FFF2-40B4-BE49-F238E27FC236}">
                <a16:creationId xmlns:a16="http://schemas.microsoft.com/office/drawing/2014/main" id="{6BB7E90D-6020-BD39-0867-DB1007E5A5E4}"/>
              </a:ext>
            </a:extLst>
          </p:cNvPr>
          <p:cNvSpPr txBox="1"/>
          <p:nvPr/>
        </p:nvSpPr>
        <p:spPr>
          <a:xfrm>
            <a:off x="7726821" y="4493663"/>
            <a:ext cx="4260077"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Calibri"/>
                <a:cs typeface="Calibri"/>
              </a:rPr>
              <a:t>Making sure that these set of indicators can be implemented to any kind of temporal stage i.e. pre-disaster, during disaster and post-disaster stage.</a:t>
            </a:r>
            <a:endParaRPr lang="en-US"/>
          </a:p>
        </p:txBody>
      </p:sp>
      <p:pic>
        <p:nvPicPr>
          <p:cNvPr id="16" name="Picture 15" descr="A black silhouette of a head with a light bulb and a check mark&#10;&#10;AI-generated content may be incorrect.">
            <a:extLst>
              <a:ext uri="{FF2B5EF4-FFF2-40B4-BE49-F238E27FC236}">
                <a16:creationId xmlns:a16="http://schemas.microsoft.com/office/drawing/2014/main" id="{76FB094C-28DC-42DA-E5B2-4DA448D7B481}"/>
              </a:ext>
            </a:extLst>
          </p:cNvPr>
          <p:cNvPicPr>
            <a:picLocks noChangeAspect="1"/>
          </p:cNvPicPr>
          <p:nvPr/>
        </p:nvPicPr>
        <p:blipFill>
          <a:blip r:embed="rId5"/>
          <a:stretch>
            <a:fillRect/>
          </a:stretch>
        </p:blipFill>
        <p:spPr>
          <a:xfrm>
            <a:off x="176168" y="1732926"/>
            <a:ext cx="1299851" cy="1177362"/>
          </a:xfrm>
          <a:prstGeom prst="rect">
            <a:avLst/>
          </a:prstGeom>
        </p:spPr>
      </p:pic>
      <p:sp>
        <p:nvSpPr>
          <p:cNvPr id="18" name="TextBox 17">
            <a:extLst>
              <a:ext uri="{FF2B5EF4-FFF2-40B4-BE49-F238E27FC236}">
                <a16:creationId xmlns:a16="http://schemas.microsoft.com/office/drawing/2014/main" id="{7BCBE01F-B6EA-CBEB-B9AA-A396AE7B94A0}"/>
              </a:ext>
            </a:extLst>
          </p:cNvPr>
          <p:cNvSpPr txBox="1"/>
          <p:nvPr/>
        </p:nvSpPr>
        <p:spPr>
          <a:xfrm>
            <a:off x="1474148" y="1766129"/>
            <a:ext cx="4260077"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Calibri"/>
                <a:cs typeface="Calibri"/>
              </a:rPr>
              <a:t>Making it easier for everyone to decipher what would it mean to have the best score. </a:t>
            </a:r>
            <a:r>
              <a:rPr lang="en-US" sz="1600" dirty="0">
                <a:ea typeface="Calibri"/>
                <a:cs typeface="Calibri"/>
              </a:rPr>
              <a:t>Improving collaborations</a:t>
            </a:r>
            <a:r>
              <a:rPr lang="en-US" sz="1600">
                <a:ea typeface="Calibri"/>
                <a:cs typeface="Calibri"/>
              </a:rPr>
              <a:t> for making it easier for authorities to make the score better.</a:t>
            </a:r>
            <a:endParaRPr lang="en-US"/>
          </a:p>
        </p:txBody>
      </p:sp>
      <p:pic>
        <p:nvPicPr>
          <p:cNvPr id="19" name="Picture 18" descr="A group of people in a triangle shape&#10;&#10;AI-generated content may be incorrect.">
            <a:extLst>
              <a:ext uri="{FF2B5EF4-FFF2-40B4-BE49-F238E27FC236}">
                <a16:creationId xmlns:a16="http://schemas.microsoft.com/office/drawing/2014/main" id="{628C9C89-6AF4-3240-3E40-6EF4E5239485}"/>
              </a:ext>
            </a:extLst>
          </p:cNvPr>
          <p:cNvPicPr>
            <a:picLocks noChangeAspect="1"/>
          </p:cNvPicPr>
          <p:nvPr/>
        </p:nvPicPr>
        <p:blipFill>
          <a:blip r:embed="rId6"/>
          <a:stretch>
            <a:fillRect/>
          </a:stretch>
        </p:blipFill>
        <p:spPr>
          <a:xfrm>
            <a:off x="4602711" y="3015864"/>
            <a:ext cx="1270298" cy="1189468"/>
          </a:xfrm>
          <a:prstGeom prst="rect">
            <a:avLst/>
          </a:prstGeom>
        </p:spPr>
      </p:pic>
      <p:sp>
        <p:nvSpPr>
          <p:cNvPr id="20" name="TextBox 19">
            <a:extLst>
              <a:ext uri="{FF2B5EF4-FFF2-40B4-BE49-F238E27FC236}">
                <a16:creationId xmlns:a16="http://schemas.microsoft.com/office/drawing/2014/main" id="{5469FD52-02B9-B062-7A88-52A39C9A7640}"/>
              </a:ext>
            </a:extLst>
          </p:cNvPr>
          <p:cNvSpPr txBox="1"/>
          <p:nvPr/>
        </p:nvSpPr>
        <p:spPr>
          <a:xfrm>
            <a:off x="484259" y="3133455"/>
            <a:ext cx="4260077"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Calibri"/>
                <a:cs typeface="Calibri"/>
              </a:rPr>
              <a:t>The aim was to develop one scoring methodology to be used by every state/region/county/city to define their own score.</a:t>
            </a:r>
          </a:p>
        </p:txBody>
      </p:sp>
      <p:sp>
        <p:nvSpPr>
          <p:cNvPr id="21" name="TextBox 20">
            <a:extLst>
              <a:ext uri="{FF2B5EF4-FFF2-40B4-BE49-F238E27FC236}">
                <a16:creationId xmlns:a16="http://schemas.microsoft.com/office/drawing/2014/main" id="{31596756-FA68-F7E7-7642-1DADFFCF9E0F}"/>
              </a:ext>
            </a:extLst>
          </p:cNvPr>
          <p:cNvSpPr txBox="1"/>
          <p:nvPr/>
        </p:nvSpPr>
        <p:spPr>
          <a:xfrm>
            <a:off x="1474146" y="4628968"/>
            <a:ext cx="4260077"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Calibri"/>
                <a:cs typeface="Calibri"/>
              </a:rPr>
              <a:t>Developing a score that can be back tracked to understand which set of indicators/domains need to be revisited and improved to increase the overall score for the region.</a:t>
            </a:r>
          </a:p>
        </p:txBody>
      </p:sp>
      <p:pic>
        <p:nvPicPr>
          <p:cNvPr id="22" name="Picture 21" descr="A black and white sign with a white arrow&#10;&#10;AI-generated content may be incorrect.">
            <a:extLst>
              <a:ext uri="{FF2B5EF4-FFF2-40B4-BE49-F238E27FC236}">
                <a16:creationId xmlns:a16="http://schemas.microsoft.com/office/drawing/2014/main" id="{114F10E1-18D8-51BE-ABDE-700684888A20}"/>
              </a:ext>
            </a:extLst>
          </p:cNvPr>
          <p:cNvPicPr>
            <a:picLocks noChangeAspect="1"/>
          </p:cNvPicPr>
          <p:nvPr/>
        </p:nvPicPr>
        <p:blipFill>
          <a:blip r:embed="rId7"/>
          <a:stretch>
            <a:fillRect/>
          </a:stretch>
        </p:blipFill>
        <p:spPr>
          <a:xfrm>
            <a:off x="345125" y="4574047"/>
            <a:ext cx="1154217" cy="1185195"/>
          </a:xfrm>
          <a:prstGeom prst="rect">
            <a:avLst/>
          </a:prstGeom>
        </p:spPr>
      </p:pic>
    </p:spTree>
    <p:extLst>
      <p:ext uri="{BB962C8B-B14F-4D97-AF65-F5344CB8AC3E}">
        <p14:creationId xmlns:p14="http://schemas.microsoft.com/office/powerpoint/2010/main" val="16012072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CC1DD-9909-91D1-710A-E41997229DF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66C36E-89DE-7954-7ECF-905FCBA17DC3}"/>
              </a:ext>
            </a:extLst>
          </p:cNvPr>
          <p:cNvSpPr>
            <a:spLocks noGrp="1"/>
          </p:cNvSpPr>
          <p:nvPr>
            <p:ph type="sldNum" sz="quarter" idx="4"/>
          </p:nvPr>
        </p:nvSpPr>
        <p:spPr/>
        <p:txBody>
          <a:bodyPr/>
          <a:lstStyle/>
          <a:p>
            <a:fld id="{76AEBCD9-C27D-4CBD-88F4-08B4D3A2CDB0}" type="slidenum">
              <a:rPr lang="en-US" smtClean="0"/>
              <a:t>7</a:t>
            </a:fld>
            <a:endParaRPr lang="en-US"/>
          </a:p>
        </p:txBody>
      </p:sp>
      <p:sp>
        <p:nvSpPr>
          <p:cNvPr id="3" name="Title 2">
            <a:extLst>
              <a:ext uri="{FF2B5EF4-FFF2-40B4-BE49-F238E27FC236}">
                <a16:creationId xmlns:a16="http://schemas.microsoft.com/office/drawing/2014/main" id="{28B1ADF4-2C31-8DFB-05F3-34C9C650BBFF}"/>
              </a:ext>
            </a:extLst>
          </p:cNvPr>
          <p:cNvSpPr>
            <a:spLocks noGrp="1"/>
          </p:cNvSpPr>
          <p:nvPr>
            <p:ph type="title"/>
          </p:nvPr>
        </p:nvSpPr>
        <p:spPr>
          <a:xfrm>
            <a:off x="175901" y="137238"/>
            <a:ext cx="11840198" cy="615120"/>
          </a:xfrm>
        </p:spPr>
        <p:txBody>
          <a:bodyPr lIns="91440" tIns="45720" rIns="91440" bIns="45720" anchor="t"/>
          <a:lstStyle/>
          <a:p>
            <a:pPr algn="ctr"/>
            <a:r>
              <a:rPr lang="en-US">
                <a:ea typeface="Calibri"/>
                <a:cs typeface="Calibri"/>
              </a:rPr>
              <a:t>Basic Scoring Methodology</a:t>
            </a:r>
            <a:endParaRPr lang="en-US"/>
          </a:p>
        </p:txBody>
      </p:sp>
      <p:pic>
        <p:nvPicPr>
          <p:cNvPr id="4" name="Picture 3" descr="A screenshot of a car&#10;&#10;AI-generated content may be incorrect.">
            <a:extLst>
              <a:ext uri="{FF2B5EF4-FFF2-40B4-BE49-F238E27FC236}">
                <a16:creationId xmlns:a16="http://schemas.microsoft.com/office/drawing/2014/main" id="{B79767DC-2E87-AA22-3E2D-4D1BA85014FB}"/>
              </a:ext>
            </a:extLst>
          </p:cNvPr>
          <p:cNvPicPr>
            <a:picLocks noChangeAspect="1"/>
          </p:cNvPicPr>
          <p:nvPr/>
        </p:nvPicPr>
        <p:blipFill>
          <a:blip r:embed="rId2"/>
          <a:srcRect l="23150" t="21649" r="20915" b="21649"/>
          <a:stretch>
            <a:fillRect/>
          </a:stretch>
        </p:blipFill>
        <p:spPr>
          <a:xfrm>
            <a:off x="172051" y="658467"/>
            <a:ext cx="4875501" cy="5530417"/>
          </a:xfrm>
          <a:prstGeom prst="rect">
            <a:avLst/>
          </a:prstGeom>
        </p:spPr>
      </p:pic>
      <p:pic>
        <p:nvPicPr>
          <p:cNvPr id="5" name="Picture 4" descr="A screenshot of a computer screen&#10;&#10;AI-generated content may be incorrect.">
            <a:extLst>
              <a:ext uri="{FF2B5EF4-FFF2-40B4-BE49-F238E27FC236}">
                <a16:creationId xmlns:a16="http://schemas.microsoft.com/office/drawing/2014/main" id="{D5013D6C-FE1D-1A22-82C7-418D856051C6}"/>
              </a:ext>
            </a:extLst>
          </p:cNvPr>
          <p:cNvPicPr>
            <a:picLocks noChangeAspect="1"/>
          </p:cNvPicPr>
          <p:nvPr/>
        </p:nvPicPr>
        <p:blipFill>
          <a:blip r:embed="rId3"/>
          <a:stretch>
            <a:fillRect/>
          </a:stretch>
        </p:blipFill>
        <p:spPr>
          <a:xfrm>
            <a:off x="6584341" y="659875"/>
            <a:ext cx="5402121" cy="5522537"/>
          </a:xfrm>
          <a:prstGeom prst="rect">
            <a:avLst/>
          </a:prstGeom>
        </p:spPr>
      </p:pic>
      <p:pic>
        <p:nvPicPr>
          <p:cNvPr id="6" name="Picture 5">
            <a:extLst>
              <a:ext uri="{FF2B5EF4-FFF2-40B4-BE49-F238E27FC236}">
                <a16:creationId xmlns:a16="http://schemas.microsoft.com/office/drawing/2014/main" id="{FD0A42D1-00BA-47E0-1919-EB7374404E32}"/>
              </a:ext>
            </a:extLst>
          </p:cNvPr>
          <p:cNvPicPr>
            <a:picLocks noChangeAspect="1"/>
          </p:cNvPicPr>
          <p:nvPr/>
        </p:nvPicPr>
        <p:blipFill>
          <a:blip r:embed="rId4"/>
          <a:stretch>
            <a:fillRect/>
          </a:stretch>
        </p:blipFill>
        <p:spPr>
          <a:xfrm>
            <a:off x="5049232" y="3292557"/>
            <a:ext cx="1543640" cy="123629"/>
          </a:xfrm>
          <a:prstGeom prst="rect">
            <a:avLst/>
          </a:prstGeom>
        </p:spPr>
      </p:pic>
    </p:spTree>
    <p:extLst>
      <p:ext uri="{BB962C8B-B14F-4D97-AF65-F5344CB8AC3E}">
        <p14:creationId xmlns:p14="http://schemas.microsoft.com/office/powerpoint/2010/main" val="83376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7EBD1-9B74-EFAC-0A84-A37F382EC46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77FAF5-C01E-3109-2459-485BA29E1DD6}"/>
              </a:ext>
            </a:extLst>
          </p:cNvPr>
          <p:cNvSpPr>
            <a:spLocks noGrp="1"/>
          </p:cNvSpPr>
          <p:nvPr>
            <p:ph type="sldNum" sz="quarter" idx="4"/>
          </p:nvPr>
        </p:nvSpPr>
        <p:spPr/>
        <p:txBody>
          <a:bodyPr/>
          <a:lstStyle/>
          <a:p>
            <a:fld id="{76AEBCD9-C27D-4CBD-88F4-08B4D3A2CDB0}" type="slidenum">
              <a:rPr lang="en-US" smtClean="0"/>
              <a:t>8</a:t>
            </a:fld>
            <a:endParaRPr lang="en-US"/>
          </a:p>
        </p:txBody>
      </p:sp>
      <p:sp>
        <p:nvSpPr>
          <p:cNvPr id="3" name="Title 2">
            <a:extLst>
              <a:ext uri="{FF2B5EF4-FFF2-40B4-BE49-F238E27FC236}">
                <a16:creationId xmlns:a16="http://schemas.microsoft.com/office/drawing/2014/main" id="{814EF13D-4483-6A6C-F990-016174122434}"/>
              </a:ext>
            </a:extLst>
          </p:cNvPr>
          <p:cNvSpPr>
            <a:spLocks noGrp="1"/>
          </p:cNvSpPr>
          <p:nvPr>
            <p:ph type="title"/>
          </p:nvPr>
        </p:nvSpPr>
        <p:spPr>
          <a:xfrm>
            <a:off x="175901" y="137238"/>
            <a:ext cx="11840198" cy="615120"/>
          </a:xfrm>
        </p:spPr>
        <p:txBody>
          <a:bodyPr lIns="91440" tIns="45720" rIns="91440" bIns="45720" anchor="t"/>
          <a:lstStyle/>
          <a:p>
            <a:pPr algn="ctr"/>
            <a:r>
              <a:rPr lang="en-US">
                <a:ea typeface="Calibri"/>
                <a:cs typeface="Calibri"/>
              </a:rPr>
              <a:t>Scientific Resilience Indicator Expansion Design</a:t>
            </a:r>
          </a:p>
        </p:txBody>
      </p:sp>
      <p:pic>
        <p:nvPicPr>
          <p:cNvPr id="4" name="Picture 3" descr="A screenshot of a chart&#10;&#10;AI-generated content may be incorrect.">
            <a:extLst>
              <a:ext uri="{FF2B5EF4-FFF2-40B4-BE49-F238E27FC236}">
                <a16:creationId xmlns:a16="http://schemas.microsoft.com/office/drawing/2014/main" id="{7B0CF3C9-1EAA-A5A5-2EBB-D16314B7071F}"/>
              </a:ext>
            </a:extLst>
          </p:cNvPr>
          <p:cNvPicPr>
            <a:picLocks noChangeAspect="1"/>
          </p:cNvPicPr>
          <p:nvPr/>
        </p:nvPicPr>
        <p:blipFill>
          <a:blip r:embed="rId2"/>
          <a:stretch>
            <a:fillRect/>
          </a:stretch>
        </p:blipFill>
        <p:spPr>
          <a:xfrm>
            <a:off x="162656" y="657958"/>
            <a:ext cx="3924301" cy="2838449"/>
          </a:xfrm>
          <a:prstGeom prst="rect">
            <a:avLst/>
          </a:prstGeom>
        </p:spPr>
      </p:pic>
      <p:pic>
        <p:nvPicPr>
          <p:cNvPr id="5" name="Picture 4" descr="A screenshot of a social media post&#10;&#10;AI-generated content may be incorrect.">
            <a:extLst>
              <a:ext uri="{FF2B5EF4-FFF2-40B4-BE49-F238E27FC236}">
                <a16:creationId xmlns:a16="http://schemas.microsoft.com/office/drawing/2014/main" id="{498C9505-14BF-E89B-DC72-B378702BA6AF}"/>
              </a:ext>
            </a:extLst>
          </p:cNvPr>
          <p:cNvPicPr>
            <a:picLocks noChangeAspect="1"/>
          </p:cNvPicPr>
          <p:nvPr/>
        </p:nvPicPr>
        <p:blipFill>
          <a:blip r:embed="rId3"/>
          <a:stretch>
            <a:fillRect/>
          </a:stretch>
        </p:blipFill>
        <p:spPr>
          <a:xfrm>
            <a:off x="3914775" y="644768"/>
            <a:ext cx="3615104" cy="3223846"/>
          </a:xfrm>
          <a:prstGeom prst="rect">
            <a:avLst/>
          </a:prstGeom>
        </p:spPr>
      </p:pic>
      <p:pic>
        <p:nvPicPr>
          <p:cNvPr id="6" name="Picture 5">
            <a:extLst>
              <a:ext uri="{FF2B5EF4-FFF2-40B4-BE49-F238E27FC236}">
                <a16:creationId xmlns:a16="http://schemas.microsoft.com/office/drawing/2014/main" id="{8C1A65DB-E1AE-6292-9567-21DE55E7E401}"/>
              </a:ext>
            </a:extLst>
          </p:cNvPr>
          <p:cNvPicPr>
            <a:picLocks noChangeAspect="1"/>
          </p:cNvPicPr>
          <p:nvPr/>
        </p:nvPicPr>
        <p:blipFill>
          <a:blip r:embed="rId4"/>
          <a:stretch>
            <a:fillRect/>
          </a:stretch>
        </p:blipFill>
        <p:spPr>
          <a:xfrm>
            <a:off x="7536473" y="641105"/>
            <a:ext cx="4182208" cy="3033347"/>
          </a:xfrm>
          <a:prstGeom prst="rect">
            <a:avLst/>
          </a:prstGeom>
        </p:spPr>
      </p:pic>
      <p:pic>
        <p:nvPicPr>
          <p:cNvPr id="8" name="Picture 7" descr="A table with text on it&#10;&#10;AI-generated content may be incorrect.">
            <a:extLst>
              <a:ext uri="{FF2B5EF4-FFF2-40B4-BE49-F238E27FC236}">
                <a16:creationId xmlns:a16="http://schemas.microsoft.com/office/drawing/2014/main" id="{90E5C710-FC6C-D7BB-1904-8DD6079F1FB0}"/>
              </a:ext>
            </a:extLst>
          </p:cNvPr>
          <p:cNvPicPr>
            <a:picLocks noChangeAspect="1"/>
          </p:cNvPicPr>
          <p:nvPr/>
        </p:nvPicPr>
        <p:blipFill>
          <a:blip r:embed="rId5"/>
          <a:stretch>
            <a:fillRect/>
          </a:stretch>
        </p:blipFill>
        <p:spPr>
          <a:xfrm>
            <a:off x="170718" y="3374047"/>
            <a:ext cx="3966796" cy="2835520"/>
          </a:xfrm>
          <a:prstGeom prst="rect">
            <a:avLst/>
          </a:prstGeom>
        </p:spPr>
      </p:pic>
      <p:pic>
        <p:nvPicPr>
          <p:cNvPr id="9" name="Picture 8" descr="A white and blue text on a white background&#10;&#10;AI-generated content may be incorrect.">
            <a:extLst>
              <a:ext uri="{FF2B5EF4-FFF2-40B4-BE49-F238E27FC236}">
                <a16:creationId xmlns:a16="http://schemas.microsoft.com/office/drawing/2014/main" id="{26007739-3CD6-D8C3-85D0-59EF5087C98E}"/>
              </a:ext>
            </a:extLst>
          </p:cNvPr>
          <p:cNvPicPr>
            <a:picLocks noChangeAspect="1"/>
          </p:cNvPicPr>
          <p:nvPr/>
        </p:nvPicPr>
        <p:blipFill>
          <a:blip r:embed="rId6"/>
          <a:stretch>
            <a:fillRect/>
          </a:stretch>
        </p:blipFill>
        <p:spPr>
          <a:xfrm>
            <a:off x="3912577" y="3733800"/>
            <a:ext cx="4110404" cy="2482362"/>
          </a:xfrm>
          <a:prstGeom prst="rect">
            <a:avLst/>
          </a:prstGeom>
        </p:spPr>
      </p:pic>
      <p:pic>
        <p:nvPicPr>
          <p:cNvPr id="10" name="Picture 9">
            <a:extLst>
              <a:ext uri="{FF2B5EF4-FFF2-40B4-BE49-F238E27FC236}">
                <a16:creationId xmlns:a16="http://schemas.microsoft.com/office/drawing/2014/main" id="{35B45E0C-1F94-86B3-184A-DF445A40A23D}"/>
              </a:ext>
            </a:extLst>
          </p:cNvPr>
          <p:cNvPicPr>
            <a:picLocks noChangeAspect="1"/>
          </p:cNvPicPr>
          <p:nvPr/>
        </p:nvPicPr>
        <p:blipFill>
          <a:blip r:embed="rId7"/>
          <a:stretch>
            <a:fillRect/>
          </a:stretch>
        </p:blipFill>
        <p:spPr>
          <a:xfrm>
            <a:off x="7732102" y="3462704"/>
            <a:ext cx="3944815" cy="3090496"/>
          </a:xfrm>
          <a:prstGeom prst="rect">
            <a:avLst/>
          </a:prstGeom>
        </p:spPr>
      </p:pic>
    </p:spTree>
    <p:extLst>
      <p:ext uri="{BB962C8B-B14F-4D97-AF65-F5344CB8AC3E}">
        <p14:creationId xmlns:p14="http://schemas.microsoft.com/office/powerpoint/2010/main" val="3870457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AD8E3-EF33-ED6B-F11A-7C9BE779F67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594064-6116-B5AE-2B95-751A9CBBA665}"/>
              </a:ext>
            </a:extLst>
          </p:cNvPr>
          <p:cNvSpPr>
            <a:spLocks noGrp="1"/>
          </p:cNvSpPr>
          <p:nvPr>
            <p:ph type="sldNum" sz="quarter" idx="4"/>
          </p:nvPr>
        </p:nvSpPr>
        <p:spPr/>
        <p:txBody>
          <a:bodyPr/>
          <a:lstStyle/>
          <a:p>
            <a:fld id="{76AEBCD9-C27D-4CBD-88F4-08B4D3A2CDB0}" type="slidenum">
              <a:rPr lang="en-US" smtClean="0"/>
              <a:t>9</a:t>
            </a:fld>
            <a:endParaRPr lang="en-US"/>
          </a:p>
        </p:txBody>
      </p:sp>
      <p:sp>
        <p:nvSpPr>
          <p:cNvPr id="3" name="Title 2">
            <a:extLst>
              <a:ext uri="{FF2B5EF4-FFF2-40B4-BE49-F238E27FC236}">
                <a16:creationId xmlns:a16="http://schemas.microsoft.com/office/drawing/2014/main" id="{C473B724-05CE-4270-3799-CF82DD0D6C08}"/>
              </a:ext>
            </a:extLst>
          </p:cNvPr>
          <p:cNvSpPr>
            <a:spLocks noGrp="1"/>
          </p:cNvSpPr>
          <p:nvPr>
            <p:ph type="title"/>
          </p:nvPr>
        </p:nvSpPr>
        <p:spPr>
          <a:xfrm>
            <a:off x="838200" y="-62164"/>
            <a:ext cx="10515600" cy="857250"/>
          </a:xfrm>
        </p:spPr>
        <p:txBody>
          <a:bodyPr lIns="91440" tIns="45720" rIns="91440" bIns="45720" anchor="t"/>
          <a:lstStyle/>
          <a:p>
            <a:pPr algn="ctr"/>
            <a:r>
              <a:rPr lang="en-US">
                <a:ea typeface="Calibri"/>
                <a:cs typeface="Calibri"/>
              </a:rPr>
              <a:t>Resilience Indicator cross-domain similarities &amp; Interdependencies  </a:t>
            </a:r>
            <a:endParaRPr lang="en-US"/>
          </a:p>
        </p:txBody>
      </p:sp>
      <p:pic>
        <p:nvPicPr>
          <p:cNvPr id="4" name="Picture 3" descr="A diagram of a network&#10;&#10;AI-generated content may be incorrect.">
            <a:extLst>
              <a:ext uri="{FF2B5EF4-FFF2-40B4-BE49-F238E27FC236}">
                <a16:creationId xmlns:a16="http://schemas.microsoft.com/office/drawing/2014/main" id="{2247CD94-4F9F-7403-9E91-80E2E17EA61A}"/>
              </a:ext>
            </a:extLst>
          </p:cNvPr>
          <p:cNvPicPr>
            <a:picLocks noChangeAspect="1"/>
          </p:cNvPicPr>
          <p:nvPr/>
        </p:nvPicPr>
        <p:blipFill>
          <a:blip r:embed="rId2"/>
          <a:stretch>
            <a:fillRect/>
          </a:stretch>
        </p:blipFill>
        <p:spPr>
          <a:xfrm>
            <a:off x="1812244" y="932115"/>
            <a:ext cx="8553273" cy="4993772"/>
          </a:xfrm>
          <a:prstGeom prst="rect">
            <a:avLst/>
          </a:prstGeom>
        </p:spPr>
      </p:pic>
    </p:spTree>
    <p:extLst>
      <p:ext uri="{BB962C8B-B14F-4D97-AF65-F5344CB8AC3E}">
        <p14:creationId xmlns:p14="http://schemas.microsoft.com/office/powerpoint/2010/main" val="19402894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0A2DA7558C4D0409FB7D79D43C63046" ma:contentTypeVersion="13" ma:contentTypeDescription="Create a new document." ma:contentTypeScope="" ma:versionID="f35d45fe9b97b39ebd2e2fe99748dde0">
  <xsd:schema xmlns:xsd="http://www.w3.org/2001/XMLSchema" xmlns:xs="http://www.w3.org/2001/XMLSchema" xmlns:p="http://schemas.microsoft.com/office/2006/metadata/properties" xmlns:ns2="dcd0a6f3-6861-49ba-94f2-f3f78dd4ae63" xmlns:ns3="769c9d07-5fea-4c5b-a63a-e12281ded9ff" targetNamespace="http://schemas.microsoft.com/office/2006/metadata/properties" ma:root="true" ma:fieldsID="d65143cbd84ca60a4694ec1a22ffece7" ns2:_="" ns3:_="">
    <xsd:import namespace="dcd0a6f3-6861-49ba-94f2-f3f78dd4ae63"/>
    <xsd:import namespace="769c9d07-5fea-4c5b-a63a-e12281ded9ff"/>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d0a6f3-6861-49ba-94f2-f3f78dd4ae6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33b8da89-66ce-4411-8b7f-88984b48a17a"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BillingMetadata" ma:index="20"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69c9d07-5fea-4c5b-a63a-e12281ded9ff"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ef0347d7-a57c-496f-a719-6a72763059d5}" ma:internalName="TaxCatchAll" ma:showField="CatchAllData" ma:web="769c9d07-5fea-4c5b-a63a-e12281ded9ff">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dcd0a6f3-6861-49ba-94f2-f3f78dd4ae63">
      <Terms xmlns="http://schemas.microsoft.com/office/infopath/2007/PartnerControls"/>
    </lcf76f155ced4ddcb4097134ff3c332f>
    <TaxCatchAll xmlns="769c9d07-5fea-4c5b-a63a-e12281ded9ff" xsi:nil="true"/>
  </documentManagement>
</p:properties>
</file>

<file path=customXml/itemProps1.xml><?xml version="1.0" encoding="utf-8"?>
<ds:datastoreItem xmlns:ds="http://schemas.openxmlformats.org/officeDocument/2006/customXml" ds:itemID="{869F88B2-DA82-4698-B234-27BC2B3532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d0a6f3-6861-49ba-94f2-f3f78dd4ae63"/>
    <ds:schemaRef ds:uri="769c9d07-5fea-4c5b-a63a-e12281ded9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61C6300-AE9A-417C-B4C2-6445F73C93BD}">
  <ds:schemaRefs>
    <ds:schemaRef ds:uri="http://schemas.microsoft.com/sharepoint/v3/contenttype/forms"/>
  </ds:schemaRefs>
</ds:datastoreItem>
</file>

<file path=customXml/itemProps3.xml><?xml version="1.0" encoding="utf-8"?>
<ds:datastoreItem xmlns:ds="http://schemas.openxmlformats.org/officeDocument/2006/customXml" ds:itemID="{92827447-3D29-4F40-AC5C-37E8C0983C8F}">
  <ds:schemaRefs>
    <ds:schemaRef ds:uri="http://purl.org/dc/elements/1.1/"/>
    <ds:schemaRef ds:uri="http://purl.org/dc/dcmitype/"/>
    <ds:schemaRef ds:uri="http://www.w3.org/XML/1998/namespace"/>
    <ds:schemaRef ds:uri="dcd0a6f3-6861-49ba-94f2-f3f78dd4ae63"/>
    <ds:schemaRef ds:uri="http://schemas.microsoft.com/office/2006/documentManagement/types"/>
    <ds:schemaRef ds:uri="http://schemas.openxmlformats.org/package/2006/metadata/core-properties"/>
    <ds:schemaRef ds:uri="769c9d07-5fea-4c5b-a63a-e12281ded9ff"/>
    <ds:schemaRef ds:uri="http://purl.org/dc/terms/"/>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29995</TotalTime>
  <Words>1406</Words>
  <Application>Microsoft Office PowerPoint</Application>
  <PresentationFormat>Widescreen</PresentationFormat>
  <Paragraphs>197</Paragraphs>
  <Slides>24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Aptos</vt:lpstr>
      <vt:lpstr>Arial</vt:lpstr>
      <vt:lpstr>Calibri</vt:lpstr>
      <vt:lpstr>Calibri Light</vt:lpstr>
      <vt:lpstr>Courier New</vt:lpstr>
      <vt:lpstr>Office Theme</vt:lpstr>
      <vt:lpstr>PowerPoint Presentation</vt:lpstr>
      <vt:lpstr>Background</vt:lpstr>
      <vt:lpstr>Resilience Indicators (1st Year)</vt:lpstr>
      <vt:lpstr>Basic Scoring Methodology (1st Year)</vt:lpstr>
      <vt:lpstr>Resilience Indicator Expansion Designed for Communities</vt:lpstr>
      <vt:lpstr>Scoring Design And Indicators Expansion</vt:lpstr>
      <vt:lpstr>Basic Scoring Methodology</vt:lpstr>
      <vt:lpstr>Scientific Resilience Indicator Expansion Design</vt:lpstr>
      <vt:lpstr>Resilience Indicator cross-domain similarities &amp; Interdependencies  </vt:lpstr>
      <vt:lpstr>But how can we advance this research to develop an "Advanced Scoring Design"?</vt:lpstr>
      <vt:lpstr>A Tool to Evaluate Readiness for EV-Based Evacuations  Dr. Clotilde Robert</vt:lpstr>
      <vt:lpstr>Context and Goal </vt:lpstr>
      <vt:lpstr>How it Works </vt:lpstr>
      <vt:lpstr>How it Works </vt:lpstr>
      <vt:lpstr>Case Study: Mariposa County</vt:lpstr>
      <vt:lpstr>Case Study: Mariposa County</vt:lpstr>
      <vt:lpstr>Next Steps</vt:lpstr>
      <vt:lpstr>Interactive session  Assessing evacuation readiness  Dr. Clotilde Robert Osman Saleem </vt:lpstr>
      <vt:lpstr>Instructions for the Interactive Session</vt:lpstr>
      <vt:lpstr>Instructions for the Interactive Session</vt:lpstr>
      <vt:lpstr>Instructions for the Interactive Session</vt:lpstr>
      <vt:lpstr>Instructions for the Interactive Session</vt:lpstr>
      <vt:lpstr>Instructions for the Interactive Session</vt:lpstr>
      <vt:lpstr>Instructions for the Interactive Session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Liz Lippincott</dc:creator>
  <cp:lastModifiedBy>Clotilde Robert</cp:lastModifiedBy>
  <cp:revision>925</cp:revision>
  <dcterms:created xsi:type="dcterms:W3CDTF">2022-06-28T19:00:38Z</dcterms:created>
  <dcterms:modified xsi:type="dcterms:W3CDTF">2025-10-01T21:22:50Z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0x010100B0A2DA7558C4D0409FB7D79D43C63046</vt:lpwstr>
  </property>
  <property fmtid="{D5CDD505-2E9C-101B-9397-08002B2CF9AE}" pid="3" name="MediaServiceImageTags">
    <vt:lpwstr/>
  </property>
</Properties>
</file>